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6"/>
  </p:notesMasterIdLst>
  <p:sldIdLst>
    <p:sldId id="256" r:id="rId2"/>
    <p:sldId id="258" r:id="rId3"/>
    <p:sldId id="265" r:id="rId4"/>
    <p:sldId id="274" r:id="rId5"/>
    <p:sldId id="257" r:id="rId6"/>
    <p:sldId id="259" r:id="rId7"/>
    <p:sldId id="268" r:id="rId8"/>
    <p:sldId id="262" r:id="rId9"/>
    <p:sldId id="266" r:id="rId10"/>
    <p:sldId id="270" r:id="rId11"/>
    <p:sldId id="260" r:id="rId12"/>
    <p:sldId id="264" r:id="rId13"/>
    <p:sldId id="263" r:id="rId14"/>
    <p:sldId id="27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765" autoAdjust="0"/>
  </p:normalViewPr>
  <p:slideViewPr>
    <p:cSldViewPr snapToGrid="0">
      <p:cViewPr varScale="1">
        <p:scale>
          <a:sx n="68" d="100"/>
          <a:sy n="68" d="100"/>
        </p:scale>
        <p:origin x="73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A9AED-C9C3-45EB-9068-825AD29CA1F8}" type="datetimeFigureOut">
              <a:rPr lang="en-US" smtClean="0"/>
              <a:t>4/7/2017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A0578-C1DE-44EA-9C80-7FFB8A00E84C}" type="slidenum">
              <a:rPr lang="en-US" smtClean="0"/>
              <a:t>‹#›</a:t>
            </a:fld>
            <a:endParaRPr lang="en-US"/>
          </a:p>
        </p:txBody>
      </p:sp>
    </p:spTree>
    <p:extLst>
      <p:ext uri="{BB962C8B-B14F-4D97-AF65-F5344CB8AC3E}">
        <p14:creationId xmlns:p14="http://schemas.microsoft.com/office/powerpoint/2010/main" val="746710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EA0578-C1DE-44EA-9C80-7FFB8A00E84C}" type="slidenum">
              <a:rPr lang="en-US" smtClean="0"/>
              <a:t>1</a:t>
            </a:fld>
            <a:endParaRPr lang="en-US"/>
          </a:p>
        </p:txBody>
      </p:sp>
    </p:spTree>
    <p:extLst>
      <p:ext uri="{BB962C8B-B14F-4D97-AF65-F5344CB8AC3E}">
        <p14:creationId xmlns:p14="http://schemas.microsoft.com/office/powerpoint/2010/main" val="6023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Community Outreach Network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includes awareness of health and environmental issues, and the distribution of correct scientific information in attempt to reduce fear</a:t>
            </a:r>
            <a:endParaRPr lang="en-US" dirty="0"/>
          </a:p>
        </p:txBody>
      </p:sp>
      <p:sp>
        <p:nvSpPr>
          <p:cNvPr id="4" name="Slide Number Placeholder 3"/>
          <p:cNvSpPr>
            <a:spLocks noGrp="1"/>
          </p:cNvSpPr>
          <p:nvPr>
            <p:ph type="sldNum" sz="quarter" idx="10"/>
          </p:nvPr>
        </p:nvSpPr>
        <p:spPr/>
        <p:txBody>
          <a:bodyPr/>
          <a:lstStyle/>
          <a:p>
            <a:fld id="{C1EA0578-C1DE-44EA-9C80-7FFB8A00E84C}" type="slidenum">
              <a:rPr lang="en-US" smtClean="0"/>
              <a:t>5</a:t>
            </a:fld>
            <a:endParaRPr lang="en-US"/>
          </a:p>
        </p:txBody>
      </p:sp>
    </p:spTree>
    <p:extLst>
      <p:ext uri="{BB962C8B-B14F-4D97-AF65-F5344CB8AC3E}">
        <p14:creationId xmlns:p14="http://schemas.microsoft.com/office/powerpoint/2010/main" val="2121309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Kerr-McGee</a:t>
            </a:r>
            <a:r>
              <a:rPr lang="en-US" baseline="0" dirty="0" smtClean="0"/>
              <a:t> and VCA</a:t>
            </a:r>
            <a:endParaRPr lang="en-US" dirty="0"/>
          </a:p>
        </p:txBody>
      </p:sp>
      <p:sp>
        <p:nvSpPr>
          <p:cNvPr id="4" name="Slide Number Placeholder 3"/>
          <p:cNvSpPr>
            <a:spLocks noGrp="1"/>
          </p:cNvSpPr>
          <p:nvPr>
            <p:ph type="sldNum" sz="quarter" idx="10"/>
          </p:nvPr>
        </p:nvSpPr>
        <p:spPr/>
        <p:txBody>
          <a:bodyPr/>
          <a:lstStyle/>
          <a:p>
            <a:fld id="{C1EA0578-C1DE-44EA-9C80-7FFB8A00E84C}" type="slidenum">
              <a:rPr lang="en-US" smtClean="0"/>
              <a:t>7</a:t>
            </a:fld>
            <a:endParaRPr lang="en-US"/>
          </a:p>
        </p:txBody>
      </p:sp>
    </p:spTree>
    <p:extLst>
      <p:ext uri="{BB962C8B-B14F-4D97-AF65-F5344CB8AC3E}">
        <p14:creationId xmlns:p14="http://schemas.microsoft.com/office/powerpoint/2010/main" val="257112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DURAC :the purpose of the Commission is to study and reach conclusions about the impacts of uranium mining and processing on the Navajo nation and to make recommendations to the President of Navajo Nation and to the Navajo Nation Council for policies, laws and regulations to address those impacts.</a:t>
            </a:r>
            <a:endParaRPr lang="en-US" dirty="0"/>
          </a:p>
        </p:txBody>
      </p:sp>
      <p:sp>
        <p:nvSpPr>
          <p:cNvPr id="4" name="Slide Number Placeholder 3"/>
          <p:cNvSpPr>
            <a:spLocks noGrp="1"/>
          </p:cNvSpPr>
          <p:nvPr>
            <p:ph type="sldNum" sz="quarter" idx="10"/>
          </p:nvPr>
        </p:nvSpPr>
        <p:spPr/>
        <p:txBody>
          <a:bodyPr/>
          <a:lstStyle/>
          <a:p>
            <a:fld id="{C1EA0578-C1DE-44EA-9C80-7FFB8A00E84C}" type="slidenum">
              <a:rPr lang="en-US" smtClean="0"/>
              <a:t>12</a:t>
            </a:fld>
            <a:endParaRPr lang="en-US"/>
          </a:p>
        </p:txBody>
      </p:sp>
    </p:spTree>
    <p:extLst>
      <p:ext uri="{BB962C8B-B14F-4D97-AF65-F5344CB8AC3E}">
        <p14:creationId xmlns:p14="http://schemas.microsoft.com/office/powerpoint/2010/main" val="2982265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188603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25584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88451" y="609600"/>
            <a:ext cx="2597149"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97000" y="609600"/>
            <a:ext cx="7588251"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68998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97000" y="609600"/>
            <a:ext cx="10363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397001" y="1981200"/>
            <a:ext cx="5092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692901" y="1981200"/>
            <a:ext cx="5092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692901" y="4114800"/>
            <a:ext cx="5092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5396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397000" y="609600"/>
            <a:ext cx="103632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397000" y="1981200"/>
            <a:ext cx="10388600" cy="4114800"/>
          </a:xfrm>
        </p:spPr>
        <p:txBody>
          <a:bodyPr/>
          <a:lstStyle/>
          <a:p>
            <a:pPr lvl="0"/>
            <a:r>
              <a:rPr lang="en-US" noProof="0" smtClean="0"/>
              <a:t>Click icon to add chart</a:t>
            </a:r>
          </a:p>
        </p:txBody>
      </p:sp>
    </p:spTree>
    <p:extLst>
      <p:ext uri="{BB962C8B-B14F-4D97-AF65-F5344CB8AC3E}">
        <p14:creationId xmlns:p14="http://schemas.microsoft.com/office/powerpoint/2010/main" val="3380965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3970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97001" y="1981200"/>
            <a:ext cx="5092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692901" y="1981200"/>
            <a:ext cx="5092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692901" y="4114800"/>
            <a:ext cx="5092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5281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97000" y="6096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397001" y="1981200"/>
            <a:ext cx="5092700" cy="4114800"/>
          </a:xfrm>
        </p:spPr>
        <p:txBody>
          <a:bodyPr/>
          <a:lstStyle/>
          <a:p>
            <a:pPr lvl="0"/>
            <a:r>
              <a:rPr lang="en-US" noProof="0" smtClean="0"/>
              <a:t>Click icon to add online image</a:t>
            </a:r>
          </a:p>
        </p:txBody>
      </p:sp>
      <p:sp>
        <p:nvSpPr>
          <p:cNvPr id="4" name="Text Placeholder 3"/>
          <p:cNvSpPr>
            <a:spLocks noGrp="1"/>
          </p:cNvSpPr>
          <p:nvPr>
            <p:ph type="body" sz="half" idx="2"/>
          </p:nvPr>
        </p:nvSpPr>
        <p:spPr>
          <a:xfrm>
            <a:off x="6692901" y="1981200"/>
            <a:ext cx="5092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846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970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97001" y="1981200"/>
            <a:ext cx="5092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692901" y="1981200"/>
            <a:ext cx="5092700" cy="4114800"/>
          </a:xfrm>
        </p:spPr>
        <p:txBody>
          <a:bodyPr/>
          <a:lstStyle/>
          <a:p>
            <a:pPr lvl="0"/>
            <a:r>
              <a:rPr lang="en-US" noProof="0" smtClean="0"/>
              <a:t>Click icon to add online image</a:t>
            </a:r>
          </a:p>
        </p:txBody>
      </p:sp>
    </p:spTree>
    <p:extLst>
      <p:ext uri="{BB962C8B-B14F-4D97-AF65-F5344CB8AC3E}">
        <p14:creationId xmlns:p14="http://schemas.microsoft.com/office/powerpoint/2010/main" val="1425087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Data Slide (For content heavy tables and chart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 descr="cdc_proces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73733" y="6019800"/>
            <a:ext cx="1608667"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609600" y="274638"/>
            <a:ext cx="10972800" cy="1143000"/>
          </a:xfrm>
          <a:prstGeom prst="rect">
            <a:avLst/>
          </a:prstGeom>
        </p:spPr>
        <p:txBody>
          <a:bodyPr anchor="b"/>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609600" y="5791200"/>
            <a:ext cx="10972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9961891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93511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00292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97001" y="1981200"/>
            <a:ext cx="5092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92901" y="1981200"/>
            <a:ext cx="5092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230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25957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839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8002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889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62712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26" name="Group 232"/>
          <p:cNvGrpSpPr>
            <a:grpSpLocks/>
          </p:cNvGrpSpPr>
          <p:nvPr/>
        </p:nvGrpSpPr>
        <p:grpSpPr bwMode="auto">
          <a:xfrm>
            <a:off x="0" y="0"/>
            <a:ext cx="11997267" cy="6845300"/>
            <a:chOff x="0" y="0"/>
            <a:chExt cx="5668" cy="4312"/>
          </a:xfrm>
        </p:grpSpPr>
        <p:grpSp>
          <p:nvGrpSpPr>
            <p:cNvPr id="1029" name="Group 198"/>
            <p:cNvGrpSpPr>
              <a:grpSpLocks/>
            </p:cNvGrpSpPr>
            <p:nvPr/>
          </p:nvGrpSpPr>
          <p:grpSpPr bwMode="auto">
            <a:xfrm>
              <a:off x="528" y="0"/>
              <a:ext cx="5140" cy="4312"/>
              <a:chOff x="528" y="0"/>
              <a:chExt cx="5140" cy="4312"/>
            </a:xfrm>
          </p:grpSpPr>
          <p:grpSp>
            <p:nvGrpSpPr>
              <p:cNvPr id="1063" name="Group 29"/>
              <p:cNvGrpSpPr>
                <a:grpSpLocks/>
              </p:cNvGrpSpPr>
              <p:nvPr/>
            </p:nvGrpSpPr>
            <p:grpSpPr bwMode="auto">
              <a:xfrm>
                <a:off x="5040" y="0"/>
                <a:ext cx="628" cy="4312"/>
                <a:chOff x="5040" y="0"/>
                <a:chExt cx="628" cy="4312"/>
              </a:xfrm>
            </p:grpSpPr>
            <p:sp>
              <p:nvSpPr>
                <p:cNvPr id="1232" name="Rectangle 2"/>
                <p:cNvSpPr>
                  <a:spLocks noChangeArrowheads="1"/>
                </p:cNvSpPr>
                <p:nvPr/>
              </p:nvSpPr>
              <p:spPr bwMode="auto">
                <a:xfrm>
                  <a:off x="5040" y="0"/>
                  <a:ext cx="628" cy="4312"/>
                </a:xfrm>
                <a:prstGeom prst="rect">
                  <a:avLst/>
                </a:prstGeom>
                <a:solidFill>
                  <a:schemeClr val="bg2"/>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nvGrpSpPr>
                <p:cNvPr id="1233" name="Group 12"/>
                <p:cNvGrpSpPr>
                  <a:grpSpLocks/>
                </p:cNvGrpSpPr>
                <p:nvPr/>
              </p:nvGrpSpPr>
              <p:grpSpPr bwMode="auto">
                <a:xfrm>
                  <a:off x="5068" y="0"/>
                  <a:ext cx="569" cy="4312"/>
                  <a:chOff x="5068" y="0"/>
                  <a:chExt cx="569" cy="4312"/>
                </a:xfrm>
              </p:grpSpPr>
              <p:grpSp>
                <p:nvGrpSpPr>
                  <p:cNvPr id="1250" name="Group 5"/>
                  <p:cNvGrpSpPr>
                    <a:grpSpLocks/>
                  </p:cNvGrpSpPr>
                  <p:nvPr/>
                </p:nvGrpSpPr>
                <p:grpSpPr bwMode="auto">
                  <a:xfrm>
                    <a:off x="5068" y="0"/>
                    <a:ext cx="406" cy="4312"/>
                    <a:chOff x="5068" y="0"/>
                    <a:chExt cx="406" cy="4312"/>
                  </a:xfrm>
                </p:grpSpPr>
                <p:sp>
                  <p:nvSpPr>
                    <p:cNvPr id="2" name="Rectangle 3"/>
                    <p:cNvSpPr>
                      <a:spLocks noChangeArrowheads="1"/>
                    </p:cNvSpPr>
                    <p:nvPr/>
                  </p:nvSpPr>
                  <p:spPr bwMode="auto">
                    <a:xfrm>
                      <a:off x="5068" y="0"/>
                      <a:ext cx="108"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258" name="Rectangle 4"/>
                    <p:cNvSpPr>
                      <a:spLocks noChangeArrowheads="1"/>
                    </p:cNvSpPr>
                    <p:nvPr/>
                  </p:nvSpPr>
                  <p:spPr bwMode="auto">
                    <a:xfrm>
                      <a:off x="5366" y="0"/>
                      <a:ext cx="108"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nvGrpSpPr>
                  <p:cNvPr id="1251" name="Group 8"/>
                  <p:cNvGrpSpPr>
                    <a:grpSpLocks/>
                  </p:cNvGrpSpPr>
                  <p:nvPr/>
                </p:nvGrpSpPr>
                <p:grpSpPr bwMode="auto">
                  <a:xfrm>
                    <a:off x="5204" y="0"/>
                    <a:ext cx="378" cy="4312"/>
                    <a:chOff x="5204" y="0"/>
                    <a:chExt cx="378" cy="4312"/>
                  </a:xfrm>
                </p:grpSpPr>
                <p:sp>
                  <p:nvSpPr>
                    <p:cNvPr id="1255" name="Rectangle 6"/>
                    <p:cNvSpPr>
                      <a:spLocks noChangeArrowheads="1"/>
                    </p:cNvSpPr>
                    <p:nvPr/>
                  </p:nvSpPr>
                  <p:spPr bwMode="auto">
                    <a:xfrm>
                      <a:off x="5204" y="0"/>
                      <a:ext cx="79"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256" name="Rectangle 7"/>
                    <p:cNvSpPr>
                      <a:spLocks noChangeArrowheads="1"/>
                    </p:cNvSpPr>
                    <p:nvPr/>
                  </p:nvSpPr>
                  <p:spPr bwMode="auto">
                    <a:xfrm>
                      <a:off x="5502" y="0"/>
                      <a:ext cx="80"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nvGrpSpPr>
                  <p:cNvPr id="1252" name="Group 11"/>
                  <p:cNvGrpSpPr>
                    <a:grpSpLocks/>
                  </p:cNvGrpSpPr>
                  <p:nvPr/>
                </p:nvGrpSpPr>
                <p:grpSpPr bwMode="auto">
                  <a:xfrm>
                    <a:off x="5313" y="0"/>
                    <a:ext cx="324" cy="4312"/>
                    <a:chOff x="5313" y="0"/>
                    <a:chExt cx="324" cy="4312"/>
                  </a:xfrm>
                </p:grpSpPr>
                <p:sp>
                  <p:nvSpPr>
                    <p:cNvPr id="1253" name="Rectangle 9"/>
                    <p:cNvSpPr>
                      <a:spLocks noChangeArrowheads="1"/>
                    </p:cNvSpPr>
                    <p:nvPr/>
                  </p:nvSpPr>
                  <p:spPr bwMode="auto">
                    <a:xfrm>
                      <a:off x="5313" y="0"/>
                      <a:ext cx="25"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254" name="Rectangle 10"/>
                    <p:cNvSpPr>
                      <a:spLocks noChangeArrowheads="1"/>
                    </p:cNvSpPr>
                    <p:nvPr/>
                  </p:nvSpPr>
                  <p:spPr bwMode="auto">
                    <a:xfrm>
                      <a:off x="5612" y="0"/>
                      <a:ext cx="25"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grpSp>
              <p:nvGrpSpPr>
                <p:cNvPr id="1234" name="Group 28"/>
                <p:cNvGrpSpPr>
                  <a:grpSpLocks/>
                </p:cNvGrpSpPr>
                <p:nvPr/>
              </p:nvGrpSpPr>
              <p:grpSpPr bwMode="auto">
                <a:xfrm>
                  <a:off x="5065" y="170"/>
                  <a:ext cx="418" cy="3955"/>
                  <a:chOff x="5065" y="170"/>
                  <a:chExt cx="418" cy="3955"/>
                </a:xfrm>
              </p:grpSpPr>
              <p:grpSp>
                <p:nvGrpSpPr>
                  <p:cNvPr id="1235" name="Group 17"/>
                  <p:cNvGrpSpPr>
                    <a:grpSpLocks/>
                  </p:cNvGrpSpPr>
                  <p:nvPr/>
                </p:nvGrpSpPr>
                <p:grpSpPr bwMode="auto">
                  <a:xfrm>
                    <a:off x="5065" y="170"/>
                    <a:ext cx="418" cy="1102"/>
                    <a:chOff x="5065" y="170"/>
                    <a:chExt cx="418" cy="1102"/>
                  </a:xfrm>
                </p:grpSpPr>
                <p:sp>
                  <p:nvSpPr>
                    <p:cNvPr id="1246" name="Freeform 13"/>
                    <p:cNvSpPr>
                      <a:spLocks/>
                    </p:cNvSpPr>
                    <p:nvPr/>
                  </p:nvSpPr>
                  <p:spPr bwMode="auto">
                    <a:xfrm>
                      <a:off x="5363" y="170"/>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247" name="Freeform 14"/>
                    <p:cNvSpPr>
                      <a:spLocks/>
                    </p:cNvSpPr>
                    <p:nvPr/>
                  </p:nvSpPr>
                  <p:spPr bwMode="auto">
                    <a:xfrm>
                      <a:off x="5065" y="170"/>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248" name="Freeform 15"/>
                    <p:cNvSpPr>
                      <a:spLocks/>
                    </p:cNvSpPr>
                    <p:nvPr/>
                  </p:nvSpPr>
                  <p:spPr bwMode="auto">
                    <a:xfrm>
                      <a:off x="5363" y="760"/>
                      <a:ext cx="120" cy="512"/>
                    </a:xfrm>
                    <a:custGeom>
                      <a:avLst/>
                      <a:gdLst>
                        <a:gd name="T0" fmla="*/ 58 w 120"/>
                        <a:gd name="T1" fmla="*/ 0 h 512"/>
                        <a:gd name="T2" fmla="*/ 0 w 120"/>
                        <a:gd name="T3" fmla="*/ 259 h 512"/>
                        <a:gd name="T4" fmla="*/ 58 w 120"/>
                        <a:gd name="T5" fmla="*/ 511 h 512"/>
                        <a:gd name="T6" fmla="*/ 119 w 120"/>
                        <a:gd name="T7" fmla="*/ 259 h 512"/>
                        <a:gd name="T8" fmla="*/ 58 w 120"/>
                        <a:gd name="T9" fmla="*/ 0 h 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2">
                          <a:moveTo>
                            <a:pt x="58" y="0"/>
                          </a:moveTo>
                          <a:lnTo>
                            <a:pt x="0" y="259"/>
                          </a:lnTo>
                          <a:lnTo>
                            <a:pt x="58" y="511"/>
                          </a:lnTo>
                          <a:lnTo>
                            <a:pt x="119" y="259"/>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249" name="Freeform 16"/>
                    <p:cNvSpPr>
                      <a:spLocks/>
                    </p:cNvSpPr>
                    <p:nvPr/>
                  </p:nvSpPr>
                  <p:spPr bwMode="auto">
                    <a:xfrm>
                      <a:off x="5065" y="760"/>
                      <a:ext cx="120" cy="512"/>
                    </a:xfrm>
                    <a:custGeom>
                      <a:avLst/>
                      <a:gdLst>
                        <a:gd name="T0" fmla="*/ 58 w 120"/>
                        <a:gd name="T1" fmla="*/ 0 h 512"/>
                        <a:gd name="T2" fmla="*/ 0 w 120"/>
                        <a:gd name="T3" fmla="*/ 259 h 512"/>
                        <a:gd name="T4" fmla="*/ 58 w 120"/>
                        <a:gd name="T5" fmla="*/ 511 h 512"/>
                        <a:gd name="T6" fmla="*/ 119 w 120"/>
                        <a:gd name="T7" fmla="*/ 259 h 512"/>
                        <a:gd name="T8" fmla="*/ 58 w 120"/>
                        <a:gd name="T9" fmla="*/ 0 h 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2">
                          <a:moveTo>
                            <a:pt x="58" y="0"/>
                          </a:moveTo>
                          <a:lnTo>
                            <a:pt x="0" y="259"/>
                          </a:lnTo>
                          <a:lnTo>
                            <a:pt x="58" y="511"/>
                          </a:lnTo>
                          <a:lnTo>
                            <a:pt x="119" y="259"/>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grpSp>
              <p:grpSp>
                <p:nvGrpSpPr>
                  <p:cNvPr id="1236" name="Group 22"/>
                  <p:cNvGrpSpPr>
                    <a:grpSpLocks/>
                  </p:cNvGrpSpPr>
                  <p:nvPr/>
                </p:nvGrpSpPr>
                <p:grpSpPr bwMode="auto">
                  <a:xfrm>
                    <a:off x="5065" y="1598"/>
                    <a:ext cx="418" cy="1102"/>
                    <a:chOff x="5065" y="1598"/>
                    <a:chExt cx="418" cy="1102"/>
                  </a:xfrm>
                </p:grpSpPr>
                <p:sp>
                  <p:nvSpPr>
                    <p:cNvPr id="1242" name="Freeform 18"/>
                    <p:cNvSpPr>
                      <a:spLocks/>
                    </p:cNvSpPr>
                    <p:nvPr/>
                  </p:nvSpPr>
                  <p:spPr bwMode="auto">
                    <a:xfrm>
                      <a:off x="5363" y="1598"/>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243" name="Freeform 19"/>
                    <p:cNvSpPr>
                      <a:spLocks/>
                    </p:cNvSpPr>
                    <p:nvPr/>
                  </p:nvSpPr>
                  <p:spPr bwMode="auto">
                    <a:xfrm>
                      <a:off x="5065" y="1598"/>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244" name="Freeform 20"/>
                    <p:cNvSpPr>
                      <a:spLocks/>
                    </p:cNvSpPr>
                    <p:nvPr/>
                  </p:nvSpPr>
                  <p:spPr bwMode="auto">
                    <a:xfrm>
                      <a:off x="5363" y="2189"/>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245" name="Freeform 21"/>
                    <p:cNvSpPr>
                      <a:spLocks/>
                    </p:cNvSpPr>
                    <p:nvPr/>
                  </p:nvSpPr>
                  <p:spPr bwMode="auto">
                    <a:xfrm>
                      <a:off x="5065" y="2189"/>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grpSp>
              <p:grpSp>
                <p:nvGrpSpPr>
                  <p:cNvPr id="1237" name="Group 27"/>
                  <p:cNvGrpSpPr>
                    <a:grpSpLocks/>
                  </p:cNvGrpSpPr>
                  <p:nvPr/>
                </p:nvGrpSpPr>
                <p:grpSpPr bwMode="auto">
                  <a:xfrm>
                    <a:off x="5065" y="3023"/>
                    <a:ext cx="418" cy="1102"/>
                    <a:chOff x="5065" y="3023"/>
                    <a:chExt cx="418" cy="1102"/>
                  </a:xfrm>
                </p:grpSpPr>
                <p:sp>
                  <p:nvSpPr>
                    <p:cNvPr id="1238" name="Freeform 23"/>
                    <p:cNvSpPr>
                      <a:spLocks/>
                    </p:cNvSpPr>
                    <p:nvPr/>
                  </p:nvSpPr>
                  <p:spPr bwMode="auto">
                    <a:xfrm>
                      <a:off x="5363" y="3023"/>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239" name="Freeform 24"/>
                    <p:cNvSpPr>
                      <a:spLocks/>
                    </p:cNvSpPr>
                    <p:nvPr/>
                  </p:nvSpPr>
                  <p:spPr bwMode="auto">
                    <a:xfrm>
                      <a:off x="5065" y="3023"/>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240" name="Freeform 25"/>
                    <p:cNvSpPr>
                      <a:spLocks/>
                    </p:cNvSpPr>
                    <p:nvPr/>
                  </p:nvSpPr>
                  <p:spPr bwMode="auto">
                    <a:xfrm>
                      <a:off x="5363" y="3614"/>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241" name="Freeform 26"/>
                    <p:cNvSpPr>
                      <a:spLocks/>
                    </p:cNvSpPr>
                    <p:nvPr/>
                  </p:nvSpPr>
                  <p:spPr bwMode="auto">
                    <a:xfrm>
                      <a:off x="5065" y="3614"/>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grpSp>
            </p:grpSp>
          </p:grpSp>
          <p:grpSp>
            <p:nvGrpSpPr>
              <p:cNvPr id="1064" name="Group 57"/>
              <p:cNvGrpSpPr>
                <a:grpSpLocks/>
              </p:cNvGrpSpPr>
              <p:nvPr/>
            </p:nvGrpSpPr>
            <p:grpSpPr bwMode="auto">
              <a:xfrm>
                <a:off x="4288" y="0"/>
                <a:ext cx="627" cy="4312"/>
                <a:chOff x="4288" y="0"/>
                <a:chExt cx="627" cy="4312"/>
              </a:xfrm>
            </p:grpSpPr>
            <p:sp>
              <p:nvSpPr>
                <p:cNvPr id="1205" name="Rectangle 30"/>
                <p:cNvSpPr>
                  <a:spLocks noChangeArrowheads="1"/>
                </p:cNvSpPr>
                <p:nvPr/>
              </p:nvSpPr>
              <p:spPr bwMode="auto">
                <a:xfrm>
                  <a:off x="4288" y="0"/>
                  <a:ext cx="627" cy="4312"/>
                </a:xfrm>
                <a:prstGeom prst="rect">
                  <a:avLst/>
                </a:prstGeom>
                <a:solidFill>
                  <a:schemeClr val="bg2"/>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nvGrpSpPr>
                <p:cNvPr id="1206" name="Group 40"/>
                <p:cNvGrpSpPr>
                  <a:grpSpLocks/>
                </p:cNvGrpSpPr>
                <p:nvPr/>
              </p:nvGrpSpPr>
              <p:grpSpPr bwMode="auto">
                <a:xfrm>
                  <a:off x="4316" y="0"/>
                  <a:ext cx="569" cy="4312"/>
                  <a:chOff x="4316" y="0"/>
                  <a:chExt cx="569" cy="4312"/>
                </a:xfrm>
              </p:grpSpPr>
              <p:grpSp>
                <p:nvGrpSpPr>
                  <p:cNvPr id="1223" name="Group 33"/>
                  <p:cNvGrpSpPr>
                    <a:grpSpLocks/>
                  </p:cNvGrpSpPr>
                  <p:nvPr/>
                </p:nvGrpSpPr>
                <p:grpSpPr bwMode="auto">
                  <a:xfrm>
                    <a:off x="4316" y="0"/>
                    <a:ext cx="407" cy="4312"/>
                    <a:chOff x="4316" y="0"/>
                    <a:chExt cx="407" cy="4312"/>
                  </a:xfrm>
                </p:grpSpPr>
                <p:sp>
                  <p:nvSpPr>
                    <p:cNvPr id="1230" name="Rectangle 31"/>
                    <p:cNvSpPr>
                      <a:spLocks noChangeArrowheads="1"/>
                    </p:cNvSpPr>
                    <p:nvPr/>
                  </p:nvSpPr>
                  <p:spPr bwMode="auto">
                    <a:xfrm>
                      <a:off x="4316" y="0"/>
                      <a:ext cx="108"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231" name="Rectangle 32"/>
                    <p:cNvSpPr>
                      <a:spLocks noChangeArrowheads="1"/>
                    </p:cNvSpPr>
                    <p:nvPr/>
                  </p:nvSpPr>
                  <p:spPr bwMode="auto">
                    <a:xfrm>
                      <a:off x="4615" y="0"/>
                      <a:ext cx="108"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nvGrpSpPr>
                  <p:cNvPr id="1224" name="Group 36"/>
                  <p:cNvGrpSpPr>
                    <a:grpSpLocks/>
                  </p:cNvGrpSpPr>
                  <p:nvPr/>
                </p:nvGrpSpPr>
                <p:grpSpPr bwMode="auto">
                  <a:xfrm>
                    <a:off x="4451" y="0"/>
                    <a:ext cx="379" cy="4312"/>
                    <a:chOff x="4451" y="0"/>
                    <a:chExt cx="379" cy="4312"/>
                  </a:xfrm>
                </p:grpSpPr>
                <p:sp>
                  <p:nvSpPr>
                    <p:cNvPr id="1228" name="Rectangle 34"/>
                    <p:cNvSpPr>
                      <a:spLocks noChangeArrowheads="1"/>
                    </p:cNvSpPr>
                    <p:nvPr/>
                  </p:nvSpPr>
                  <p:spPr bwMode="auto">
                    <a:xfrm>
                      <a:off x="4451" y="0"/>
                      <a:ext cx="81"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229" name="Rectangle 35"/>
                    <p:cNvSpPr>
                      <a:spLocks noChangeArrowheads="1"/>
                    </p:cNvSpPr>
                    <p:nvPr/>
                  </p:nvSpPr>
                  <p:spPr bwMode="auto">
                    <a:xfrm>
                      <a:off x="4749" y="0"/>
                      <a:ext cx="81"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nvGrpSpPr>
                  <p:cNvPr id="1225" name="Group 39"/>
                  <p:cNvGrpSpPr>
                    <a:grpSpLocks/>
                  </p:cNvGrpSpPr>
                  <p:nvPr/>
                </p:nvGrpSpPr>
                <p:grpSpPr bwMode="auto">
                  <a:xfrm>
                    <a:off x="4562" y="0"/>
                    <a:ext cx="323" cy="4312"/>
                    <a:chOff x="4562" y="0"/>
                    <a:chExt cx="323" cy="4312"/>
                  </a:xfrm>
                </p:grpSpPr>
                <p:sp>
                  <p:nvSpPr>
                    <p:cNvPr id="1226" name="Rectangle 37"/>
                    <p:cNvSpPr>
                      <a:spLocks noChangeArrowheads="1"/>
                    </p:cNvSpPr>
                    <p:nvPr/>
                  </p:nvSpPr>
                  <p:spPr bwMode="auto">
                    <a:xfrm>
                      <a:off x="4562" y="0"/>
                      <a:ext cx="25"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227" name="Rectangle 38"/>
                    <p:cNvSpPr>
                      <a:spLocks noChangeArrowheads="1"/>
                    </p:cNvSpPr>
                    <p:nvPr/>
                  </p:nvSpPr>
                  <p:spPr bwMode="auto">
                    <a:xfrm>
                      <a:off x="4860" y="0"/>
                      <a:ext cx="25"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grpSp>
              <p:nvGrpSpPr>
                <p:cNvPr id="1207" name="Group 56"/>
                <p:cNvGrpSpPr>
                  <a:grpSpLocks/>
                </p:cNvGrpSpPr>
                <p:nvPr/>
              </p:nvGrpSpPr>
              <p:grpSpPr bwMode="auto">
                <a:xfrm>
                  <a:off x="4313" y="170"/>
                  <a:ext cx="419" cy="3955"/>
                  <a:chOff x="4313" y="170"/>
                  <a:chExt cx="419" cy="3955"/>
                </a:xfrm>
              </p:grpSpPr>
              <p:grpSp>
                <p:nvGrpSpPr>
                  <p:cNvPr id="1208" name="Group 45"/>
                  <p:cNvGrpSpPr>
                    <a:grpSpLocks/>
                  </p:cNvGrpSpPr>
                  <p:nvPr/>
                </p:nvGrpSpPr>
                <p:grpSpPr bwMode="auto">
                  <a:xfrm>
                    <a:off x="4313" y="170"/>
                    <a:ext cx="419" cy="1102"/>
                    <a:chOff x="4313" y="170"/>
                    <a:chExt cx="419" cy="1102"/>
                  </a:xfrm>
                </p:grpSpPr>
                <p:sp>
                  <p:nvSpPr>
                    <p:cNvPr id="1219" name="Freeform 41"/>
                    <p:cNvSpPr>
                      <a:spLocks/>
                    </p:cNvSpPr>
                    <p:nvPr/>
                  </p:nvSpPr>
                  <p:spPr bwMode="auto">
                    <a:xfrm>
                      <a:off x="4612" y="170"/>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220" name="Freeform 42"/>
                    <p:cNvSpPr>
                      <a:spLocks/>
                    </p:cNvSpPr>
                    <p:nvPr/>
                  </p:nvSpPr>
                  <p:spPr bwMode="auto">
                    <a:xfrm>
                      <a:off x="4313" y="170"/>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221" name="Freeform 43"/>
                    <p:cNvSpPr>
                      <a:spLocks/>
                    </p:cNvSpPr>
                    <p:nvPr/>
                  </p:nvSpPr>
                  <p:spPr bwMode="auto">
                    <a:xfrm>
                      <a:off x="4612" y="760"/>
                      <a:ext cx="120" cy="512"/>
                    </a:xfrm>
                    <a:custGeom>
                      <a:avLst/>
                      <a:gdLst>
                        <a:gd name="T0" fmla="*/ 58 w 120"/>
                        <a:gd name="T1" fmla="*/ 0 h 512"/>
                        <a:gd name="T2" fmla="*/ 0 w 120"/>
                        <a:gd name="T3" fmla="*/ 259 h 512"/>
                        <a:gd name="T4" fmla="*/ 58 w 120"/>
                        <a:gd name="T5" fmla="*/ 511 h 512"/>
                        <a:gd name="T6" fmla="*/ 119 w 120"/>
                        <a:gd name="T7" fmla="*/ 259 h 512"/>
                        <a:gd name="T8" fmla="*/ 58 w 120"/>
                        <a:gd name="T9" fmla="*/ 0 h 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2">
                          <a:moveTo>
                            <a:pt x="58" y="0"/>
                          </a:moveTo>
                          <a:lnTo>
                            <a:pt x="0" y="259"/>
                          </a:lnTo>
                          <a:lnTo>
                            <a:pt x="58" y="511"/>
                          </a:lnTo>
                          <a:lnTo>
                            <a:pt x="119" y="259"/>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222" name="Freeform 44"/>
                    <p:cNvSpPr>
                      <a:spLocks/>
                    </p:cNvSpPr>
                    <p:nvPr/>
                  </p:nvSpPr>
                  <p:spPr bwMode="auto">
                    <a:xfrm>
                      <a:off x="4313" y="760"/>
                      <a:ext cx="120" cy="512"/>
                    </a:xfrm>
                    <a:custGeom>
                      <a:avLst/>
                      <a:gdLst>
                        <a:gd name="T0" fmla="*/ 58 w 120"/>
                        <a:gd name="T1" fmla="*/ 0 h 512"/>
                        <a:gd name="T2" fmla="*/ 0 w 120"/>
                        <a:gd name="T3" fmla="*/ 259 h 512"/>
                        <a:gd name="T4" fmla="*/ 58 w 120"/>
                        <a:gd name="T5" fmla="*/ 511 h 512"/>
                        <a:gd name="T6" fmla="*/ 119 w 120"/>
                        <a:gd name="T7" fmla="*/ 259 h 512"/>
                        <a:gd name="T8" fmla="*/ 58 w 120"/>
                        <a:gd name="T9" fmla="*/ 0 h 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2">
                          <a:moveTo>
                            <a:pt x="58" y="0"/>
                          </a:moveTo>
                          <a:lnTo>
                            <a:pt x="0" y="259"/>
                          </a:lnTo>
                          <a:lnTo>
                            <a:pt x="58" y="511"/>
                          </a:lnTo>
                          <a:lnTo>
                            <a:pt x="119" y="259"/>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grpSp>
              <p:grpSp>
                <p:nvGrpSpPr>
                  <p:cNvPr id="1209" name="Group 50"/>
                  <p:cNvGrpSpPr>
                    <a:grpSpLocks/>
                  </p:cNvGrpSpPr>
                  <p:nvPr/>
                </p:nvGrpSpPr>
                <p:grpSpPr bwMode="auto">
                  <a:xfrm>
                    <a:off x="4313" y="1598"/>
                    <a:ext cx="419" cy="1102"/>
                    <a:chOff x="4313" y="1598"/>
                    <a:chExt cx="419" cy="1102"/>
                  </a:xfrm>
                </p:grpSpPr>
                <p:sp>
                  <p:nvSpPr>
                    <p:cNvPr id="1215" name="Freeform 46"/>
                    <p:cNvSpPr>
                      <a:spLocks/>
                    </p:cNvSpPr>
                    <p:nvPr/>
                  </p:nvSpPr>
                  <p:spPr bwMode="auto">
                    <a:xfrm>
                      <a:off x="4612" y="1598"/>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216" name="Freeform 47"/>
                    <p:cNvSpPr>
                      <a:spLocks/>
                    </p:cNvSpPr>
                    <p:nvPr/>
                  </p:nvSpPr>
                  <p:spPr bwMode="auto">
                    <a:xfrm>
                      <a:off x="4313" y="1598"/>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217" name="Freeform 48"/>
                    <p:cNvSpPr>
                      <a:spLocks/>
                    </p:cNvSpPr>
                    <p:nvPr/>
                  </p:nvSpPr>
                  <p:spPr bwMode="auto">
                    <a:xfrm>
                      <a:off x="4612" y="2189"/>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218" name="Freeform 49"/>
                    <p:cNvSpPr>
                      <a:spLocks/>
                    </p:cNvSpPr>
                    <p:nvPr/>
                  </p:nvSpPr>
                  <p:spPr bwMode="auto">
                    <a:xfrm>
                      <a:off x="4313" y="2189"/>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grpSp>
              <p:grpSp>
                <p:nvGrpSpPr>
                  <p:cNvPr id="1210" name="Group 55"/>
                  <p:cNvGrpSpPr>
                    <a:grpSpLocks/>
                  </p:cNvGrpSpPr>
                  <p:nvPr/>
                </p:nvGrpSpPr>
                <p:grpSpPr bwMode="auto">
                  <a:xfrm>
                    <a:off x="4313" y="3023"/>
                    <a:ext cx="419" cy="1102"/>
                    <a:chOff x="4313" y="3023"/>
                    <a:chExt cx="419" cy="1102"/>
                  </a:xfrm>
                </p:grpSpPr>
                <p:sp>
                  <p:nvSpPr>
                    <p:cNvPr id="1211" name="Freeform 51"/>
                    <p:cNvSpPr>
                      <a:spLocks/>
                    </p:cNvSpPr>
                    <p:nvPr/>
                  </p:nvSpPr>
                  <p:spPr bwMode="auto">
                    <a:xfrm>
                      <a:off x="4612" y="3023"/>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212" name="Freeform 52"/>
                    <p:cNvSpPr>
                      <a:spLocks/>
                    </p:cNvSpPr>
                    <p:nvPr/>
                  </p:nvSpPr>
                  <p:spPr bwMode="auto">
                    <a:xfrm>
                      <a:off x="4313" y="3023"/>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213" name="Freeform 53"/>
                    <p:cNvSpPr>
                      <a:spLocks/>
                    </p:cNvSpPr>
                    <p:nvPr/>
                  </p:nvSpPr>
                  <p:spPr bwMode="auto">
                    <a:xfrm>
                      <a:off x="4612" y="3614"/>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214" name="Freeform 54"/>
                    <p:cNvSpPr>
                      <a:spLocks/>
                    </p:cNvSpPr>
                    <p:nvPr/>
                  </p:nvSpPr>
                  <p:spPr bwMode="auto">
                    <a:xfrm>
                      <a:off x="4313" y="3614"/>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grpSp>
            </p:grpSp>
          </p:grpSp>
          <p:grpSp>
            <p:nvGrpSpPr>
              <p:cNvPr id="1065" name="Group 85"/>
              <p:cNvGrpSpPr>
                <a:grpSpLocks/>
              </p:cNvGrpSpPr>
              <p:nvPr/>
            </p:nvGrpSpPr>
            <p:grpSpPr bwMode="auto">
              <a:xfrm>
                <a:off x="3537" y="0"/>
                <a:ext cx="627" cy="4312"/>
                <a:chOff x="3537" y="0"/>
                <a:chExt cx="627" cy="4312"/>
              </a:xfrm>
            </p:grpSpPr>
            <p:sp>
              <p:nvSpPr>
                <p:cNvPr id="1178" name="Rectangle 58"/>
                <p:cNvSpPr>
                  <a:spLocks noChangeArrowheads="1"/>
                </p:cNvSpPr>
                <p:nvPr/>
              </p:nvSpPr>
              <p:spPr bwMode="auto">
                <a:xfrm>
                  <a:off x="3537" y="0"/>
                  <a:ext cx="627" cy="4312"/>
                </a:xfrm>
                <a:prstGeom prst="rect">
                  <a:avLst/>
                </a:prstGeom>
                <a:solidFill>
                  <a:schemeClr val="bg2"/>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nvGrpSpPr>
                <p:cNvPr id="1179" name="Group 68"/>
                <p:cNvGrpSpPr>
                  <a:grpSpLocks/>
                </p:cNvGrpSpPr>
                <p:nvPr/>
              </p:nvGrpSpPr>
              <p:grpSpPr bwMode="auto">
                <a:xfrm>
                  <a:off x="3563" y="0"/>
                  <a:ext cx="571" cy="4312"/>
                  <a:chOff x="3563" y="0"/>
                  <a:chExt cx="571" cy="4312"/>
                </a:xfrm>
              </p:grpSpPr>
              <p:grpSp>
                <p:nvGrpSpPr>
                  <p:cNvPr id="1196" name="Group 61"/>
                  <p:cNvGrpSpPr>
                    <a:grpSpLocks/>
                  </p:cNvGrpSpPr>
                  <p:nvPr/>
                </p:nvGrpSpPr>
                <p:grpSpPr bwMode="auto">
                  <a:xfrm>
                    <a:off x="3563" y="0"/>
                    <a:ext cx="407" cy="4312"/>
                    <a:chOff x="3563" y="0"/>
                    <a:chExt cx="407" cy="4312"/>
                  </a:xfrm>
                </p:grpSpPr>
                <p:sp>
                  <p:nvSpPr>
                    <p:cNvPr id="1203" name="Rectangle 59"/>
                    <p:cNvSpPr>
                      <a:spLocks noChangeArrowheads="1"/>
                    </p:cNvSpPr>
                    <p:nvPr/>
                  </p:nvSpPr>
                  <p:spPr bwMode="auto">
                    <a:xfrm>
                      <a:off x="3563" y="0"/>
                      <a:ext cx="108"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204" name="Rectangle 60"/>
                    <p:cNvSpPr>
                      <a:spLocks noChangeArrowheads="1"/>
                    </p:cNvSpPr>
                    <p:nvPr/>
                  </p:nvSpPr>
                  <p:spPr bwMode="auto">
                    <a:xfrm>
                      <a:off x="3862" y="0"/>
                      <a:ext cx="108"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nvGrpSpPr>
                  <p:cNvPr id="1197" name="Group 64"/>
                  <p:cNvGrpSpPr>
                    <a:grpSpLocks/>
                  </p:cNvGrpSpPr>
                  <p:nvPr/>
                </p:nvGrpSpPr>
                <p:grpSpPr bwMode="auto">
                  <a:xfrm>
                    <a:off x="3699" y="0"/>
                    <a:ext cx="379" cy="4312"/>
                    <a:chOff x="3699" y="0"/>
                    <a:chExt cx="379" cy="4312"/>
                  </a:xfrm>
                </p:grpSpPr>
                <p:sp>
                  <p:nvSpPr>
                    <p:cNvPr id="1201" name="Rectangle 62"/>
                    <p:cNvSpPr>
                      <a:spLocks noChangeArrowheads="1"/>
                    </p:cNvSpPr>
                    <p:nvPr/>
                  </p:nvSpPr>
                  <p:spPr bwMode="auto">
                    <a:xfrm>
                      <a:off x="3699" y="0"/>
                      <a:ext cx="80"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202" name="Rectangle 63"/>
                    <p:cNvSpPr>
                      <a:spLocks noChangeArrowheads="1"/>
                    </p:cNvSpPr>
                    <p:nvPr/>
                  </p:nvSpPr>
                  <p:spPr bwMode="auto">
                    <a:xfrm>
                      <a:off x="3998" y="0"/>
                      <a:ext cx="80"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nvGrpSpPr>
                  <p:cNvPr id="1198" name="Group 67"/>
                  <p:cNvGrpSpPr>
                    <a:grpSpLocks/>
                  </p:cNvGrpSpPr>
                  <p:nvPr/>
                </p:nvGrpSpPr>
                <p:grpSpPr bwMode="auto">
                  <a:xfrm>
                    <a:off x="3810" y="0"/>
                    <a:ext cx="324" cy="4312"/>
                    <a:chOff x="3810" y="0"/>
                    <a:chExt cx="324" cy="4312"/>
                  </a:xfrm>
                </p:grpSpPr>
                <p:sp>
                  <p:nvSpPr>
                    <p:cNvPr id="1199" name="Rectangle 65"/>
                    <p:cNvSpPr>
                      <a:spLocks noChangeArrowheads="1"/>
                    </p:cNvSpPr>
                    <p:nvPr/>
                  </p:nvSpPr>
                  <p:spPr bwMode="auto">
                    <a:xfrm>
                      <a:off x="3810" y="0"/>
                      <a:ext cx="25"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200" name="Rectangle 66"/>
                    <p:cNvSpPr>
                      <a:spLocks noChangeArrowheads="1"/>
                    </p:cNvSpPr>
                    <p:nvPr/>
                  </p:nvSpPr>
                  <p:spPr bwMode="auto">
                    <a:xfrm>
                      <a:off x="4109" y="0"/>
                      <a:ext cx="25"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grpSp>
              <p:nvGrpSpPr>
                <p:cNvPr id="1180" name="Group 84"/>
                <p:cNvGrpSpPr>
                  <a:grpSpLocks/>
                </p:cNvGrpSpPr>
                <p:nvPr/>
              </p:nvGrpSpPr>
              <p:grpSpPr bwMode="auto">
                <a:xfrm>
                  <a:off x="3561" y="170"/>
                  <a:ext cx="418" cy="3955"/>
                  <a:chOff x="3561" y="170"/>
                  <a:chExt cx="418" cy="3955"/>
                </a:xfrm>
              </p:grpSpPr>
              <p:grpSp>
                <p:nvGrpSpPr>
                  <p:cNvPr id="1181" name="Group 73"/>
                  <p:cNvGrpSpPr>
                    <a:grpSpLocks/>
                  </p:cNvGrpSpPr>
                  <p:nvPr/>
                </p:nvGrpSpPr>
                <p:grpSpPr bwMode="auto">
                  <a:xfrm>
                    <a:off x="3561" y="170"/>
                    <a:ext cx="418" cy="1102"/>
                    <a:chOff x="3561" y="170"/>
                    <a:chExt cx="418" cy="1102"/>
                  </a:xfrm>
                </p:grpSpPr>
                <p:sp>
                  <p:nvSpPr>
                    <p:cNvPr id="1192" name="Freeform 69"/>
                    <p:cNvSpPr>
                      <a:spLocks/>
                    </p:cNvSpPr>
                    <p:nvPr/>
                  </p:nvSpPr>
                  <p:spPr bwMode="auto">
                    <a:xfrm>
                      <a:off x="3860" y="170"/>
                      <a:ext cx="119" cy="511"/>
                    </a:xfrm>
                    <a:custGeom>
                      <a:avLst/>
                      <a:gdLst>
                        <a:gd name="T0" fmla="*/ 58 w 119"/>
                        <a:gd name="T1" fmla="*/ 0 h 511"/>
                        <a:gd name="T2" fmla="*/ 0 w 119"/>
                        <a:gd name="T3" fmla="*/ 258 h 511"/>
                        <a:gd name="T4" fmla="*/ 58 w 119"/>
                        <a:gd name="T5" fmla="*/ 510 h 511"/>
                        <a:gd name="T6" fmla="*/ 118 w 119"/>
                        <a:gd name="T7" fmla="*/ 258 h 511"/>
                        <a:gd name="T8" fmla="*/ 58 w 119"/>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511">
                          <a:moveTo>
                            <a:pt x="58" y="0"/>
                          </a:moveTo>
                          <a:lnTo>
                            <a:pt x="0" y="258"/>
                          </a:lnTo>
                          <a:lnTo>
                            <a:pt x="58" y="510"/>
                          </a:lnTo>
                          <a:lnTo>
                            <a:pt x="118"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93" name="Freeform 70"/>
                    <p:cNvSpPr>
                      <a:spLocks/>
                    </p:cNvSpPr>
                    <p:nvPr/>
                  </p:nvSpPr>
                  <p:spPr bwMode="auto">
                    <a:xfrm>
                      <a:off x="3561" y="170"/>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94" name="Freeform 71"/>
                    <p:cNvSpPr>
                      <a:spLocks/>
                    </p:cNvSpPr>
                    <p:nvPr/>
                  </p:nvSpPr>
                  <p:spPr bwMode="auto">
                    <a:xfrm>
                      <a:off x="3860" y="760"/>
                      <a:ext cx="119" cy="512"/>
                    </a:xfrm>
                    <a:custGeom>
                      <a:avLst/>
                      <a:gdLst>
                        <a:gd name="T0" fmla="*/ 58 w 119"/>
                        <a:gd name="T1" fmla="*/ 0 h 512"/>
                        <a:gd name="T2" fmla="*/ 0 w 119"/>
                        <a:gd name="T3" fmla="*/ 259 h 512"/>
                        <a:gd name="T4" fmla="*/ 58 w 119"/>
                        <a:gd name="T5" fmla="*/ 511 h 512"/>
                        <a:gd name="T6" fmla="*/ 118 w 119"/>
                        <a:gd name="T7" fmla="*/ 259 h 512"/>
                        <a:gd name="T8" fmla="*/ 58 w 119"/>
                        <a:gd name="T9" fmla="*/ 0 h 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512">
                          <a:moveTo>
                            <a:pt x="58" y="0"/>
                          </a:moveTo>
                          <a:lnTo>
                            <a:pt x="0" y="259"/>
                          </a:lnTo>
                          <a:lnTo>
                            <a:pt x="58" y="511"/>
                          </a:lnTo>
                          <a:lnTo>
                            <a:pt x="118" y="259"/>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95" name="Freeform 72"/>
                    <p:cNvSpPr>
                      <a:spLocks/>
                    </p:cNvSpPr>
                    <p:nvPr/>
                  </p:nvSpPr>
                  <p:spPr bwMode="auto">
                    <a:xfrm>
                      <a:off x="3561" y="760"/>
                      <a:ext cx="120" cy="512"/>
                    </a:xfrm>
                    <a:custGeom>
                      <a:avLst/>
                      <a:gdLst>
                        <a:gd name="T0" fmla="*/ 58 w 120"/>
                        <a:gd name="T1" fmla="*/ 0 h 512"/>
                        <a:gd name="T2" fmla="*/ 0 w 120"/>
                        <a:gd name="T3" fmla="*/ 259 h 512"/>
                        <a:gd name="T4" fmla="*/ 58 w 120"/>
                        <a:gd name="T5" fmla="*/ 511 h 512"/>
                        <a:gd name="T6" fmla="*/ 119 w 120"/>
                        <a:gd name="T7" fmla="*/ 259 h 512"/>
                        <a:gd name="T8" fmla="*/ 58 w 120"/>
                        <a:gd name="T9" fmla="*/ 0 h 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2">
                          <a:moveTo>
                            <a:pt x="58" y="0"/>
                          </a:moveTo>
                          <a:lnTo>
                            <a:pt x="0" y="259"/>
                          </a:lnTo>
                          <a:lnTo>
                            <a:pt x="58" y="511"/>
                          </a:lnTo>
                          <a:lnTo>
                            <a:pt x="119" y="259"/>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grpSp>
              <p:grpSp>
                <p:nvGrpSpPr>
                  <p:cNvPr id="1182" name="Group 78"/>
                  <p:cNvGrpSpPr>
                    <a:grpSpLocks/>
                  </p:cNvGrpSpPr>
                  <p:nvPr/>
                </p:nvGrpSpPr>
                <p:grpSpPr bwMode="auto">
                  <a:xfrm>
                    <a:off x="3561" y="1598"/>
                    <a:ext cx="418" cy="1102"/>
                    <a:chOff x="3561" y="1598"/>
                    <a:chExt cx="418" cy="1102"/>
                  </a:xfrm>
                </p:grpSpPr>
                <p:sp>
                  <p:nvSpPr>
                    <p:cNvPr id="1188" name="Freeform 74"/>
                    <p:cNvSpPr>
                      <a:spLocks/>
                    </p:cNvSpPr>
                    <p:nvPr/>
                  </p:nvSpPr>
                  <p:spPr bwMode="auto">
                    <a:xfrm>
                      <a:off x="3860" y="1598"/>
                      <a:ext cx="119" cy="511"/>
                    </a:xfrm>
                    <a:custGeom>
                      <a:avLst/>
                      <a:gdLst>
                        <a:gd name="T0" fmla="*/ 58 w 119"/>
                        <a:gd name="T1" fmla="*/ 0 h 511"/>
                        <a:gd name="T2" fmla="*/ 0 w 119"/>
                        <a:gd name="T3" fmla="*/ 258 h 511"/>
                        <a:gd name="T4" fmla="*/ 58 w 119"/>
                        <a:gd name="T5" fmla="*/ 510 h 511"/>
                        <a:gd name="T6" fmla="*/ 118 w 119"/>
                        <a:gd name="T7" fmla="*/ 258 h 511"/>
                        <a:gd name="T8" fmla="*/ 58 w 119"/>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511">
                          <a:moveTo>
                            <a:pt x="58" y="0"/>
                          </a:moveTo>
                          <a:lnTo>
                            <a:pt x="0" y="258"/>
                          </a:lnTo>
                          <a:lnTo>
                            <a:pt x="58" y="510"/>
                          </a:lnTo>
                          <a:lnTo>
                            <a:pt x="118"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89" name="Freeform 75"/>
                    <p:cNvSpPr>
                      <a:spLocks/>
                    </p:cNvSpPr>
                    <p:nvPr/>
                  </p:nvSpPr>
                  <p:spPr bwMode="auto">
                    <a:xfrm>
                      <a:off x="3561" y="1598"/>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90" name="Freeform 76"/>
                    <p:cNvSpPr>
                      <a:spLocks/>
                    </p:cNvSpPr>
                    <p:nvPr/>
                  </p:nvSpPr>
                  <p:spPr bwMode="auto">
                    <a:xfrm>
                      <a:off x="3860" y="2189"/>
                      <a:ext cx="119" cy="511"/>
                    </a:xfrm>
                    <a:custGeom>
                      <a:avLst/>
                      <a:gdLst>
                        <a:gd name="T0" fmla="*/ 58 w 119"/>
                        <a:gd name="T1" fmla="*/ 0 h 511"/>
                        <a:gd name="T2" fmla="*/ 0 w 119"/>
                        <a:gd name="T3" fmla="*/ 258 h 511"/>
                        <a:gd name="T4" fmla="*/ 58 w 119"/>
                        <a:gd name="T5" fmla="*/ 510 h 511"/>
                        <a:gd name="T6" fmla="*/ 118 w 119"/>
                        <a:gd name="T7" fmla="*/ 258 h 511"/>
                        <a:gd name="T8" fmla="*/ 58 w 119"/>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511">
                          <a:moveTo>
                            <a:pt x="58" y="0"/>
                          </a:moveTo>
                          <a:lnTo>
                            <a:pt x="0" y="258"/>
                          </a:lnTo>
                          <a:lnTo>
                            <a:pt x="58" y="510"/>
                          </a:lnTo>
                          <a:lnTo>
                            <a:pt x="118"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91" name="Freeform 77"/>
                    <p:cNvSpPr>
                      <a:spLocks/>
                    </p:cNvSpPr>
                    <p:nvPr/>
                  </p:nvSpPr>
                  <p:spPr bwMode="auto">
                    <a:xfrm>
                      <a:off x="3561" y="2189"/>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grpSp>
              <p:grpSp>
                <p:nvGrpSpPr>
                  <p:cNvPr id="1183" name="Group 83"/>
                  <p:cNvGrpSpPr>
                    <a:grpSpLocks/>
                  </p:cNvGrpSpPr>
                  <p:nvPr/>
                </p:nvGrpSpPr>
                <p:grpSpPr bwMode="auto">
                  <a:xfrm>
                    <a:off x="3561" y="3023"/>
                    <a:ext cx="418" cy="1102"/>
                    <a:chOff x="3561" y="3023"/>
                    <a:chExt cx="418" cy="1102"/>
                  </a:xfrm>
                </p:grpSpPr>
                <p:sp>
                  <p:nvSpPr>
                    <p:cNvPr id="1184" name="Freeform 79"/>
                    <p:cNvSpPr>
                      <a:spLocks/>
                    </p:cNvSpPr>
                    <p:nvPr/>
                  </p:nvSpPr>
                  <p:spPr bwMode="auto">
                    <a:xfrm>
                      <a:off x="3860" y="3023"/>
                      <a:ext cx="119" cy="511"/>
                    </a:xfrm>
                    <a:custGeom>
                      <a:avLst/>
                      <a:gdLst>
                        <a:gd name="T0" fmla="*/ 58 w 119"/>
                        <a:gd name="T1" fmla="*/ 0 h 511"/>
                        <a:gd name="T2" fmla="*/ 0 w 119"/>
                        <a:gd name="T3" fmla="*/ 258 h 511"/>
                        <a:gd name="T4" fmla="*/ 58 w 119"/>
                        <a:gd name="T5" fmla="*/ 510 h 511"/>
                        <a:gd name="T6" fmla="*/ 118 w 119"/>
                        <a:gd name="T7" fmla="*/ 258 h 511"/>
                        <a:gd name="T8" fmla="*/ 58 w 119"/>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511">
                          <a:moveTo>
                            <a:pt x="58" y="0"/>
                          </a:moveTo>
                          <a:lnTo>
                            <a:pt x="0" y="258"/>
                          </a:lnTo>
                          <a:lnTo>
                            <a:pt x="58" y="510"/>
                          </a:lnTo>
                          <a:lnTo>
                            <a:pt x="118"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85" name="Freeform 80"/>
                    <p:cNvSpPr>
                      <a:spLocks/>
                    </p:cNvSpPr>
                    <p:nvPr/>
                  </p:nvSpPr>
                  <p:spPr bwMode="auto">
                    <a:xfrm>
                      <a:off x="3561" y="3023"/>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86" name="Freeform 81"/>
                    <p:cNvSpPr>
                      <a:spLocks/>
                    </p:cNvSpPr>
                    <p:nvPr/>
                  </p:nvSpPr>
                  <p:spPr bwMode="auto">
                    <a:xfrm>
                      <a:off x="3860" y="3614"/>
                      <a:ext cx="119" cy="511"/>
                    </a:xfrm>
                    <a:custGeom>
                      <a:avLst/>
                      <a:gdLst>
                        <a:gd name="T0" fmla="*/ 58 w 119"/>
                        <a:gd name="T1" fmla="*/ 0 h 511"/>
                        <a:gd name="T2" fmla="*/ 0 w 119"/>
                        <a:gd name="T3" fmla="*/ 258 h 511"/>
                        <a:gd name="T4" fmla="*/ 58 w 119"/>
                        <a:gd name="T5" fmla="*/ 510 h 511"/>
                        <a:gd name="T6" fmla="*/ 118 w 119"/>
                        <a:gd name="T7" fmla="*/ 258 h 511"/>
                        <a:gd name="T8" fmla="*/ 58 w 119"/>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511">
                          <a:moveTo>
                            <a:pt x="58" y="0"/>
                          </a:moveTo>
                          <a:lnTo>
                            <a:pt x="0" y="258"/>
                          </a:lnTo>
                          <a:lnTo>
                            <a:pt x="58" y="510"/>
                          </a:lnTo>
                          <a:lnTo>
                            <a:pt x="118"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87" name="Freeform 82"/>
                    <p:cNvSpPr>
                      <a:spLocks/>
                    </p:cNvSpPr>
                    <p:nvPr/>
                  </p:nvSpPr>
                  <p:spPr bwMode="auto">
                    <a:xfrm>
                      <a:off x="3561" y="3614"/>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grpSp>
            </p:grpSp>
          </p:grpSp>
          <p:grpSp>
            <p:nvGrpSpPr>
              <p:cNvPr id="1066" name="Group 113"/>
              <p:cNvGrpSpPr>
                <a:grpSpLocks/>
              </p:cNvGrpSpPr>
              <p:nvPr/>
            </p:nvGrpSpPr>
            <p:grpSpPr bwMode="auto">
              <a:xfrm>
                <a:off x="2784" y="0"/>
                <a:ext cx="628" cy="4312"/>
                <a:chOff x="2784" y="0"/>
                <a:chExt cx="628" cy="4312"/>
              </a:xfrm>
            </p:grpSpPr>
            <p:sp>
              <p:nvSpPr>
                <p:cNvPr id="1151" name="Rectangle 86"/>
                <p:cNvSpPr>
                  <a:spLocks noChangeArrowheads="1"/>
                </p:cNvSpPr>
                <p:nvPr/>
              </p:nvSpPr>
              <p:spPr bwMode="auto">
                <a:xfrm>
                  <a:off x="2784" y="0"/>
                  <a:ext cx="628" cy="4312"/>
                </a:xfrm>
                <a:prstGeom prst="rect">
                  <a:avLst/>
                </a:prstGeom>
                <a:solidFill>
                  <a:schemeClr val="bg2"/>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nvGrpSpPr>
                <p:cNvPr id="1152" name="Group 96"/>
                <p:cNvGrpSpPr>
                  <a:grpSpLocks/>
                </p:cNvGrpSpPr>
                <p:nvPr/>
              </p:nvGrpSpPr>
              <p:grpSpPr bwMode="auto">
                <a:xfrm>
                  <a:off x="2812" y="0"/>
                  <a:ext cx="569" cy="4312"/>
                  <a:chOff x="2812" y="0"/>
                  <a:chExt cx="569" cy="4312"/>
                </a:xfrm>
              </p:grpSpPr>
              <p:grpSp>
                <p:nvGrpSpPr>
                  <p:cNvPr id="1169" name="Group 89"/>
                  <p:cNvGrpSpPr>
                    <a:grpSpLocks/>
                  </p:cNvGrpSpPr>
                  <p:nvPr/>
                </p:nvGrpSpPr>
                <p:grpSpPr bwMode="auto">
                  <a:xfrm>
                    <a:off x="2812" y="0"/>
                    <a:ext cx="406" cy="4312"/>
                    <a:chOff x="2812" y="0"/>
                    <a:chExt cx="406" cy="4312"/>
                  </a:xfrm>
                </p:grpSpPr>
                <p:sp>
                  <p:nvSpPr>
                    <p:cNvPr id="1176" name="Rectangle 87"/>
                    <p:cNvSpPr>
                      <a:spLocks noChangeArrowheads="1"/>
                    </p:cNvSpPr>
                    <p:nvPr/>
                  </p:nvSpPr>
                  <p:spPr bwMode="auto">
                    <a:xfrm>
                      <a:off x="2812" y="0"/>
                      <a:ext cx="108"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177" name="Rectangle 88"/>
                    <p:cNvSpPr>
                      <a:spLocks noChangeArrowheads="1"/>
                    </p:cNvSpPr>
                    <p:nvPr/>
                  </p:nvSpPr>
                  <p:spPr bwMode="auto">
                    <a:xfrm>
                      <a:off x="3110" y="0"/>
                      <a:ext cx="108"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nvGrpSpPr>
                  <p:cNvPr id="1170" name="Group 92"/>
                  <p:cNvGrpSpPr>
                    <a:grpSpLocks/>
                  </p:cNvGrpSpPr>
                  <p:nvPr/>
                </p:nvGrpSpPr>
                <p:grpSpPr bwMode="auto">
                  <a:xfrm>
                    <a:off x="2948" y="0"/>
                    <a:ext cx="378" cy="4312"/>
                    <a:chOff x="2948" y="0"/>
                    <a:chExt cx="378" cy="4312"/>
                  </a:xfrm>
                </p:grpSpPr>
                <p:sp>
                  <p:nvSpPr>
                    <p:cNvPr id="1174" name="Rectangle 90"/>
                    <p:cNvSpPr>
                      <a:spLocks noChangeArrowheads="1"/>
                    </p:cNvSpPr>
                    <p:nvPr/>
                  </p:nvSpPr>
                  <p:spPr bwMode="auto">
                    <a:xfrm>
                      <a:off x="2948" y="0"/>
                      <a:ext cx="80"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175" name="Rectangle 91"/>
                    <p:cNvSpPr>
                      <a:spLocks noChangeArrowheads="1"/>
                    </p:cNvSpPr>
                    <p:nvPr/>
                  </p:nvSpPr>
                  <p:spPr bwMode="auto">
                    <a:xfrm>
                      <a:off x="3246" y="0"/>
                      <a:ext cx="80"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nvGrpSpPr>
                  <p:cNvPr id="1171" name="Group 95"/>
                  <p:cNvGrpSpPr>
                    <a:grpSpLocks/>
                  </p:cNvGrpSpPr>
                  <p:nvPr/>
                </p:nvGrpSpPr>
                <p:grpSpPr bwMode="auto">
                  <a:xfrm>
                    <a:off x="3058" y="0"/>
                    <a:ext cx="323" cy="4312"/>
                    <a:chOff x="3058" y="0"/>
                    <a:chExt cx="323" cy="4312"/>
                  </a:xfrm>
                </p:grpSpPr>
                <p:sp>
                  <p:nvSpPr>
                    <p:cNvPr id="1172" name="Rectangle 93"/>
                    <p:cNvSpPr>
                      <a:spLocks noChangeArrowheads="1"/>
                    </p:cNvSpPr>
                    <p:nvPr/>
                  </p:nvSpPr>
                  <p:spPr bwMode="auto">
                    <a:xfrm>
                      <a:off x="3058" y="0"/>
                      <a:ext cx="24"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173" name="Rectangle 94"/>
                    <p:cNvSpPr>
                      <a:spLocks noChangeArrowheads="1"/>
                    </p:cNvSpPr>
                    <p:nvPr/>
                  </p:nvSpPr>
                  <p:spPr bwMode="auto">
                    <a:xfrm>
                      <a:off x="3356" y="0"/>
                      <a:ext cx="25"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grpSp>
              <p:nvGrpSpPr>
                <p:cNvPr id="1153" name="Group 112"/>
                <p:cNvGrpSpPr>
                  <a:grpSpLocks/>
                </p:cNvGrpSpPr>
                <p:nvPr/>
              </p:nvGrpSpPr>
              <p:grpSpPr bwMode="auto">
                <a:xfrm>
                  <a:off x="2809" y="170"/>
                  <a:ext cx="419" cy="3955"/>
                  <a:chOff x="2809" y="170"/>
                  <a:chExt cx="419" cy="3955"/>
                </a:xfrm>
              </p:grpSpPr>
              <p:grpSp>
                <p:nvGrpSpPr>
                  <p:cNvPr id="1154" name="Group 101"/>
                  <p:cNvGrpSpPr>
                    <a:grpSpLocks/>
                  </p:cNvGrpSpPr>
                  <p:nvPr/>
                </p:nvGrpSpPr>
                <p:grpSpPr bwMode="auto">
                  <a:xfrm>
                    <a:off x="2809" y="170"/>
                    <a:ext cx="419" cy="1102"/>
                    <a:chOff x="2809" y="170"/>
                    <a:chExt cx="419" cy="1102"/>
                  </a:xfrm>
                </p:grpSpPr>
                <p:sp>
                  <p:nvSpPr>
                    <p:cNvPr id="1165" name="Freeform 97"/>
                    <p:cNvSpPr>
                      <a:spLocks/>
                    </p:cNvSpPr>
                    <p:nvPr/>
                  </p:nvSpPr>
                  <p:spPr bwMode="auto">
                    <a:xfrm>
                      <a:off x="3107" y="170"/>
                      <a:ext cx="121" cy="511"/>
                    </a:xfrm>
                    <a:custGeom>
                      <a:avLst/>
                      <a:gdLst>
                        <a:gd name="T0" fmla="*/ 59 w 121"/>
                        <a:gd name="T1" fmla="*/ 0 h 511"/>
                        <a:gd name="T2" fmla="*/ 0 w 121"/>
                        <a:gd name="T3" fmla="*/ 258 h 511"/>
                        <a:gd name="T4" fmla="*/ 59 w 121"/>
                        <a:gd name="T5" fmla="*/ 510 h 511"/>
                        <a:gd name="T6" fmla="*/ 120 w 121"/>
                        <a:gd name="T7" fmla="*/ 258 h 511"/>
                        <a:gd name="T8" fmla="*/ 59 w 121"/>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511">
                          <a:moveTo>
                            <a:pt x="59" y="0"/>
                          </a:moveTo>
                          <a:lnTo>
                            <a:pt x="0" y="258"/>
                          </a:lnTo>
                          <a:lnTo>
                            <a:pt x="59" y="510"/>
                          </a:lnTo>
                          <a:lnTo>
                            <a:pt x="120" y="258"/>
                          </a:lnTo>
                          <a:lnTo>
                            <a:pt x="59"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66" name="Freeform 98"/>
                    <p:cNvSpPr>
                      <a:spLocks/>
                    </p:cNvSpPr>
                    <p:nvPr/>
                  </p:nvSpPr>
                  <p:spPr bwMode="auto">
                    <a:xfrm>
                      <a:off x="2809" y="170"/>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67" name="Freeform 99"/>
                    <p:cNvSpPr>
                      <a:spLocks/>
                    </p:cNvSpPr>
                    <p:nvPr/>
                  </p:nvSpPr>
                  <p:spPr bwMode="auto">
                    <a:xfrm>
                      <a:off x="3107" y="760"/>
                      <a:ext cx="121" cy="512"/>
                    </a:xfrm>
                    <a:custGeom>
                      <a:avLst/>
                      <a:gdLst>
                        <a:gd name="T0" fmla="*/ 59 w 121"/>
                        <a:gd name="T1" fmla="*/ 0 h 512"/>
                        <a:gd name="T2" fmla="*/ 0 w 121"/>
                        <a:gd name="T3" fmla="*/ 259 h 512"/>
                        <a:gd name="T4" fmla="*/ 59 w 121"/>
                        <a:gd name="T5" fmla="*/ 511 h 512"/>
                        <a:gd name="T6" fmla="*/ 120 w 121"/>
                        <a:gd name="T7" fmla="*/ 259 h 512"/>
                        <a:gd name="T8" fmla="*/ 59 w 121"/>
                        <a:gd name="T9" fmla="*/ 0 h 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512">
                          <a:moveTo>
                            <a:pt x="59" y="0"/>
                          </a:moveTo>
                          <a:lnTo>
                            <a:pt x="0" y="259"/>
                          </a:lnTo>
                          <a:lnTo>
                            <a:pt x="59" y="511"/>
                          </a:lnTo>
                          <a:lnTo>
                            <a:pt x="120" y="259"/>
                          </a:lnTo>
                          <a:lnTo>
                            <a:pt x="59"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68" name="Freeform 100"/>
                    <p:cNvSpPr>
                      <a:spLocks/>
                    </p:cNvSpPr>
                    <p:nvPr/>
                  </p:nvSpPr>
                  <p:spPr bwMode="auto">
                    <a:xfrm>
                      <a:off x="2809" y="760"/>
                      <a:ext cx="120" cy="512"/>
                    </a:xfrm>
                    <a:custGeom>
                      <a:avLst/>
                      <a:gdLst>
                        <a:gd name="T0" fmla="*/ 58 w 120"/>
                        <a:gd name="T1" fmla="*/ 0 h 512"/>
                        <a:gd name="T2" fmla="*/ 0 w 120"/>
                        <a:gd name="T3" fmla="*/ 259 h 512"/>
                        <a:gd name="T4" fmla="*/ 58 w 120"/>
                        <a:gd name="T5" fmla="*/ 511 h 512"/>
                        <a:gd name="T6" fmla="*/ 119 w 120"/>
                        <a:gd name="T7" fmla="*/ 259 h 512"/>
                        <a:gd name="T8" fmla="*/ 58 w 120"/>
                        <a:gd name="T9" fmla="*/ 0 h 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2">
                          <a:moveTo>
                            <a:pt x="58" y="0"/>
                          </a:moveTo>
                          <a:lnTo>
                            <a:pt x="0" y="259"/>
                          </a:lnTo>
                          <a:lnTo>
                            <a:pt x="58" y="511"/>
                          </a:lnTo>
                          <a:lnTo>
                            <a:pt x="119" y="259"/>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grpSp>
              <p:grpSp>
                <p:nvGrpSpPr>
                  <p:cNvPr id="1155" name="Group 106"/>
                  <p:cNvGrpSpPr>
                    <a:grpSpLocks/>
                  </p:cNvGrpSpPr>
                  <p:nvPr/>
                </p:nvGrpSpPr>
                <p:grpSpPr bwMode="auto">
                  <a:xfrm>
                    <a:off x="2809" y="1598"/>
                    <a:ext cx="419" cy="1102"/>
                    <a:chOff x="2809" y="1598"/>
                    <a:chExt cx="419" cy="1102"/>
                  </a:xfrm>
                </p:grpSpPr>
                <p:sp>
                  <p:nvSpPr>
                    <p:cNvPr id="1161" name="Freeform 102"/>
                    <p:cNvSpPr>
                      <a:spLocks/>
                    </p:cNvSpPr>
                    <p:nvPr/>
                  </p:nvSpPr>
                  <p:spPr bwMode="auto">
                    <a:xfrm>
                      <a:off x="3107" y="1598"/>
                      <a:ext cx="121" cy="511"/>
                    </a:xfrm>
                    <a:custGeom>
                      <a:avLst/>
                      <a:gdLst>
                        <a:gd name="T0" fmla="*/ 59 w 121"/>
                        <a:gd name="T1" fmla="*/ 0 h 511"/>
                        <a:gd name="T2" fmla="*/ 0 w 121"/>
                        <a:gd name="T3" fmla="*/ 258 h 511"/>
                        <a:gd name="T4" fmla="*/ 59 w 121"/>
                        <a:gd name="T5" fmla="*/ 510 h 511"/>
                        <a:gd name="T6" fmla="*/ 120 w 121"/>
                        <a:gd name="T7" fmla="*/ 258 h 511"/>
                        <a:gd name="T8" fmla="*/ 59 w 121"/>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511">
                          <a:moveTo>
                            <a:pt x="59" y="0"/>
                          </a:moveTo>
                          <a:lnTo>
                            <a:pt x="0" y="258"/>
                          </a:lnTo>
                          <a:lnTo>
                            <a:pt x="59" y="510"/>
                          </a:lnTo>
                          <a:lnTo>
                            <a:pt x="120" y="258"/>
                          </a:lnTo>
                          <a:lnTo>
                            <a:pt x="59"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62" name="Freeform 103"/>
                    <p:cNvSpPr>
                      <a:spLocks/>
                    </p:cNvSpPr>
                    <p:nvPr/>
                  </p:nvSpPr>
                  <p:spPr bwMode="auto">
                    <a:xfrm>
                      <a:off x="2809" y="1598"/>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63" name="Freeform 104"/>
                    <p:cNvSpPr>
                      <a:spLocks/>
                    </p:cNvSpPr>
                    <p:nvPr/>
                  </p:nvSpPr>
                  <p:spPr bwMode="auto">
                    <a:xfrm>
                      <a:off x="3107" y="2189"/>
                      <a:ext cx="121" cy="511"/>
                    </a:xfrm>
                    <a:custGeom>
                      <a:avLst/>
                      <a:gdLst>
                        <a:gd name="T0" fmla="*/ 59 w 121"/>
                        <a:gd name="T1" fmla="*/ 0 h 511"/>
                        <a:gd name="T2" fmla="*/ 0 w 121"/>
                        <a:gd name="T3" fmla="*/ 258 h 511"/>
                        <a:gd name="T4" fmla="*/ 59 w 121"/>
                        <a:gd name="T5" fmla="*/ 510 h 511"/>
                        <a:gd name="T6" fmla="*/ 120 w 121"/>
                        <a:gd name="T7" fmla="*/ 258 h 511"/>
                        <a:gd name="T8" fmla="*/ 59 w 121"/>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511">
                          <a:moveTo>
                            <a:pt x="59" y="0"/>
                          </a:moveTo>
                          <a:lnTo>
                            <a:pt x="0" y="258"/>
                          </a:lnTo>
                          <a:lnTo>
                            <a:pt x="59" y="510"/>
                          </a:lnTo>
                          <a:lnTo>
                            <a:pt x="120" y="258"/>
                          </a:lnTo>
                          <a:lnTo>
                            <a:pt x="59"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64" name="Freeform 105"/>
                    <p:cNvSpPr>
                      <a:spLocks/>
                    </p:cNvSpPr>
                    <p:nvPr/>
                  </p:nvSpPr>
                  <p:spPr bwMode="auto">
                    <a:xfrm>
                      <a:off x="2809" y="2189"/>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grpSp>
              <p:grpSp>
                <p:nvGrpSpPr>
                  <p:cNvPr id="1156" name="Group 111"/>
                  <p:cNvGrpSpPr>
                    <a:grpSpLocks/>
                  </p:cNvGrpSpPr>
                  <p:nvPr/>
                </p:nvGrpSpPr>
                <p:grpSpPr bwMode="auto">
                  <a:xfrm>
                    <a:off x="2809" y="3023"/>
                    <a:ext cx="419" cy="1102"/>
                    <a:chOff x="2809" y="3023"/>
                    <a:chExt cx="419" cy="1102"/>
                  </a:xfrm>
                </p:grpSpPr>
                <p:sp>
                  <p:nvSpPr>
                    <p:cNvPr id="1157" name="Freeform 107"/>
                    <p:cNvSpPr>
                      <a:spLocks/>
                    </p:cNvSpPr>
                    <p:nvPr/>
                  </p:nvSpPr>
                  <p:spPr bwMode="auto">
                    <a:xfrm>
                      <a:off x="3107" y="3023"/>
                      <a:ext cx="121" cy="511"/>
                    </a:xfrm>
                    <a:custGeom>
                      <a:avLst/>
                      <a:gdLst>
                        <a:gd name="T0" fmla="*/ 59 w 121"/>
                        <a:gd name="T1" fmla="*/ 0 h 511"/>
                        <a:gd name="T2" fmla="*/ 0 w 121"/>
                        <a:gd name="T3" fmla="*/ 258 h 511"/>
                        <a:gd name="T4" fmla="*/ 59 w 121"/>
                        <a:gd name="T5" fmla="*/ 510 h 511"/>
                        <a:gd name="T6" fmla="*/ 120 w 121"/>
                        <a:gd name="T7" fmla="*/ 258 h 511"/>
                        <a:gd name="T8" fmla="*/ 59 w 121"/>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511">
                          <a:moveTo>
                            <a:pt x="59" y="0"/>
                          </a:moveTo>
                          <a:lnTo>
                            <a:pt x="0" y="258"/>
                          </a:lnTo>
                          <a:lnTo>
                            <a:pt x="59" y="510"/>
                          </a:lnTo>
                          <a:lnTo>
                            <a:pt x="120" y="258"/>
                          </a:lnTo>
                          <a:lnTo>
                            <a:pt x="59"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58" name="Freeform 108"/>
                    <p:cNvSpPr>
                      <a:spLocks/>
                    </p:cNvSpPr>
                    <p:nvPr/>
                  </p:nvSpPr>
                  <p:spPr bwMode="auto">
                    <a:xfrm>
                      <a:off x="2809" y="3023"/>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59" name="Freeform 109"/>
                    <p:cNvSpPr>
                      <a:spLocks/>
                    </p:cNvSpPr>
                    <p:nvPr/>
                  </p:nvSpPr>
                  <p:spPr bwMode="auto">
                    <a:xfrm>
                      <a:off x="3107" y="3614"/>
                      <a:ext cx="121" cy="511"/>
                    </a:xfrm>
                    <a:custGeom>
                      <a:avLst/>
                      <a:gdLst>
                        <a:gd name="T0" fmla="*/ 59 w 121"/>
                        <a:gd name="T1" fmla="*/ 0 h 511"/>
                        <a:gd name="T2" fmla="*/ 0 w 121"/>
                        <a:gd name="T3" fmla="*/ 258 h 511"/>
                        <a:gd name="T4" fmla="*/ 59 w 121"/>
                        <a:gd name="T5" fmla="*/ 510 h 511"/>
                        <a:gd name="T6" fmla="*/ 120 w 121"/>
                        <a:gd name="T7" fmla="*/ 258 h 511"/>
                        <a:gd name="T8" fmla="*/ 59 w 121"/>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511">
                          <a:moveTo>
                            <a:pt x="59" y="0"/>
                          </a:moveTo>
                          <a:lnTo>
                            <a:pt x="0" y="258"/>
                          </a:lnTo>
                          <a:lnTo>
                            <a:pt x="59" y="510"/>
                          </a:lnTo>
                          <a:lnTo>
                            <a:pt x="120" y="258"/>
                          </a:lnTo>
                          <a:lnTo>
                            <a:pt x="59"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60" name="Freeform 110"/>
                    <p:cNvSpPr>
                      <a:spLocks/>
                    </p:cNvSpPr>
                    <p:nvPr/>
                  </p:nvSpPr>
                  <p:spPr bwMode="auto">
                    <a:xfrm>
                      <a:off x="2809" y="3614"/>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grpSp>
            </p:grpSp>
          </p:grpSp>
          <p:grpSp>
            <p:nvGrpSpPr>
              <p:cNvPr id="1067" name="Group 141"/>
              <p:cNvGrpSpPr>
                <a:grpSpLocks/>
              </p:cNvGrpSpPr>
              <p:nvPr/>
            </p:nvGrpSpPr>
            <p:grpSpPr bwMode="auto">
              <a:xfrm>
                <a:off x="2032" y="0"/>
                <a:ext cx="627" cy="4312"/>
                <a:chOff x="2032" y="0"/>
                <a:chExt cx="627" cy="4312"/>
              </a:xfrm>
            </p:grpSpPr>
            <p:sp>
              <p:nvSpPr>
                <p:cNvPr id="1124" name="Rectangle 114"/>
                <p:cNvSpPr>
                  <a:spLocks noChangeArrowheads="1"/>
                </p:cNvSpPr>
                <p:nvPr/>
              </p:nvSpPr>
              <p:spPr bwMode="auto">
                <a:xfrm>
                  <a:off x="2032" y="0"/>
                  <a:ext cx="627" cy="4312"/>
                </a:xfrm>
                <a:prstGeom prst="rect">
                  <a:avLst/>
                </a:prstGeom>
                <a:solidFill>
                  <a:schemeClr val="bg2"/>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nvGrpSpPr>
                <p:cNvPr id="1125" name="Group 124"/>
                <p:cNvGrpSpPr>
                  <a:grpSpLocks/>
                </p:cNvGrpSpPr>
                <p:nvPr/>
              </p:nvGrpSpPr>
              <p:grpSpPr bwMode="auto">
                <a:xfrm>
                  <a:off x="2060" y="0"/>
                  <a:ext cx="569" cy="4312"/>
                  <a:chOff x="2060" y="0"/>
                  <a:chExt cx="569" cy="4312"/>
                </a:xfrm>
              </p:grpSpPr>
              <p:grpSp>
                <p:nvGrpSpPr>
                  <p:cNvPr id="1142" name="Group 117"/>
                  <p:cNvGrpSpPr>
                    <a:grpSpLocks/>
                  </p:cNvGrpSpPr>
                  <p:nvPr/>
                </p:nvGrpSpPr>
                <p:grpSpPr bwMode="auto">
                  <a:xfrm>
                    <a:off x="2060" y="0"/>
                    <a:ext cx="407" cy="4312"/>
                    <a:chOff x="2060" y="0"/>
                    <a:chExt cx="407" cy="4312"/>
                  </a:xfrm>
                </p:grpSpPr>
                <p:sp>
                  <p:nvSpPr>
                    <p:cNvPr id="1149" name="Rectangle 115"/>
                    <p:cNvSpPr>
                      <a:spLocks noChangeArrowheads="1"/>
                    </p:cNvSpPr>
                    <p:nvPr/>
                  </p:nvSpPr>
                  <p:spPr bwMode="auto">
                    <a:xfrm>
                      <a:off x="2060" y="0"/>
                      <a:ext cx="108"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150" name="Rectangle 116"/>
                    <p:cNvSpPr>
                      <a:spLocks noChangeArrowheads="1"/>
                    </p:cNvSpPr>
                    <p:nvPr/>
                  </p:nvSpPr>
                  <p:spPr bwMode="auto">
                    <a:xfrm>
                      <a:off x="2359" y="0"/>
                      <a:ext cx="108"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nvGrpSpPr>
                  <p:cNvPr id="1143" name="Group 120"/>
                  <p:cNvGrpSpPr>
                    <a:grpSpLocks/>
                  </p:cNvGrpSpPr>
                  <p:nvPr/>
                </p:nvGrpSpPr>
                <p:grpSpPr bwMode="auto">
                  <a:xfrm>
                    <a:off x="2195" y="0"/>
                    <a:ext cx="379" cy="4312"/>
                    <a:chOff x="2195" y="0"/>
                    <a:chExt cx="379" cy="4312"/>
                  </a:xfrm>
                </p:grpSpPr>
                <p:sp>
                  <p:nvSpPr>
                    <p:cNvPr id="1147" name="Rectangle 118"/>
                    <p:cNvSpPr>
                      <a:spLocks noChangeArrowheads="1"/>
                    </p:cNvSpPr>
                    <p:nvPr/>
                  </p:nvSpPr>
                  <p:spPr bwMode="auto">
                    <a:xfrm>
                      <a:off x="2195" y="0"/>
                      <a:ext cx="81"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148" name="Rectangle 119"/>
                    <p:cNvSpPr>
                      <a:spLocks noChangeArrowheads="1"/>
                    </p:cNvSpPr>
                    <p:nvPr/>
                  </p:nvSpPr>
                  <p:spPr bwMode="auto">
                    <a:xfrm>
                      <a:off x="2494" y="0"/>
                      <a:ext cx="80"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nvGrpSpPr>
                  <p:cNvPr id="1144" name="Group 123"/>
                  <p:cNvGrpSpPr>
                    <a:grpSpLocks/>
                  </p:cNvGrpSpPr>
                  <p:nvPr/>
                </p:nvGrpSpPr>
                <p:grpSpPr bwMode="auto">
                  <a:xfrm>
                    <a:off x="2306" y="0"/>
                    <a:ext cx="323" cy="4312"/>
                    <a:chOff x="2306" y="0"/>
                    <a:chExt cx="323" cy="4312"/>
                  </a:xfrm>
                </p:grpSpPr>
                <p:sp>
                  <p:nvSpPr>
                    <p:cNvPr id="1145" name="Rectangle 121"/>
                    <p:cNvSpPr>
                      <a:spLocks noChangeArrowheads="1"/>
                    </p:cNvSpPr>
                    <p:nvPr/>
                  </p:nvSpPr>
                  <p:spPr bwMode="auto">
                    <a:xfrm>
                      <a:off x="2306" y="0"/>
                      <a:ext cx="25"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146" name="Rectangle 122"/>
                    <p:cNvSpPr>
                      <a:spLocks noChangeArrowheads="1"/>
                    </p:cNvSpPr>
                    <p:nvPr/>
                  </p:nvSpPr>
                  <p:spPr bwMode="auto">
                    <a:xfrm>
                      <a:off x="2605" y="0"/>
                      <a:ext cx="24"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grpSp>
              <p:nvGrpSpPr>
                <p:cNvPr id="1126" name="Group 140"/>
                <p:cNvGrpSpPr>
                  <a:grpSpLocks/>
                </p:cNvGrpSpPr>
                <p:nvPr/>
              </p:nvGrpSpPr>
              <p:grpSpPr bwMode="auto">
                <a:xfrm>
                  <a:off x="2057" y="170"/>
                  <a:ext cx="419" cy="3955"/>
                  <a:chOff x="2057" y="170"/>
                  <a:chExt cx="419" cy="3955"/>
                </a:xfrm>
              </p:grpSpPr>
              <p:grpSp>
                <p:nvGrpSpPr>
                  <p:cNvPr id="1127" name="Group 129"/>
                  <p:cNvGrpSpPr>
                    <a:grpSpLocks/>
                  </p:cNvGrpSpPr>
                  <p:nvPr/>
                </p:nvGrpSpPr>
                <p:grpSpPr bwMode="auto">
                  <a:xfrm>
                    <a:off x="2057" y="170"/>
                    <a:ext cx="419" cy="1102"/>
                    <a:chOff x="2057" y="170"/>
                    <a:chExt cx="419" cy="1102"/>
                  </a:xfrm>
                </p:grpSpPr>
                <p:sp>
                  <p:nvSpPr>
                    <p:cNvPr id="1138" name="Freeform 125"/>
                    <p:cNvSpPr>
                      <a:spLocks/>
                    </p:cNvSpPr>
                    <p:nvPr/>
                  </p:nvSpPr>
                  <p:spPr bwMode="auto">
                    <a:xfrm>
                      <a:off x="2356" y="170"/>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39" name="Freeform 126"/>
                    <p:cNvSpPr>
                      <a:spLocks/>
                    </p:cNvSpPr>
                    <p:nvPr/>
                  </p:nvSpPr>
                  <p:spPr bwMode="auto">
                    <a:xfrm>
                      <a:off x="2057" y="170"/>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40" name="Freeform 127"/>
                    <p:cNvSpPr>
                      <a:spLocks/>
                    </p:cNvSpPr>
                    <p:nvPr/>
                  </p:nvSpPr>
                  <p:spPr bwMode="auto">
                    <a:xfrm>
                      <a:off x="2356" y="760"/>
                      <a:ext cx="120" cy="512"/>
                    </a:xfrm>
                    <a:custGeom>
                      <a:avLst/>
                      <a:gdLst>
                        <a:gd name="T0" fmla="*/ 58 w 120"/>
                        <a:gd name="T1" fmla="*/ 0 h 512"/>
                        <a:gd name="T2" fmla="*/ 0 w 120"/>
                        <a:gd name="T3" fmla="*/ 259 h 512"/>
                        <a:gd name="T4" fmla="*/ 58 w 120"/>
                        <a:gd name="T5" fmla="*/ 511 h 512"/>
                        <a:gd name="T6" fmla="*/ 119 w 120"/>
                        <a:gd name="T7" fmla="*/ 259 h 512"/>
                        <a:gd name="T8" fmla="*/ 58 w 120"/>
                        <a:gd name="T9" fmla="*/ 0 h 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2">
                          <a:moveTo>
                            <a:pt x="58" y="0"/>
                          </a:moveTo>
                          <a:lnTo>
                            <a:pt x="0" y="259"/>
                          </a:lnTo>
                          <a:lnTo>
                            <a:pt x="58" y="511"/>
                          </a:lnTo>
                          <a:lnTo>
                            <a:pt x="119" y="259"/>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41" name="Freeform 128"/>
                    <p:cNvSpPr>
                      <a:spLocks/>
                    </p:cNvSpPr>
                    <p:nvPr/>
                  </p:nvSpPr>
                  <p:spPr bwMode="auto">
                    <a:xfrm>
                      <a:off x="2057" y="760"/>
                      <a:ext cx="120" cy="512"/>
                    </a:xfrm>
                    <a:custGeom>
                      <a:avLst/>
                      <a:gdLst>
                        <a:gd name="T0" fmla="*/ 58 w 120"/>
                        <a:gd name="T1" fmla="*/ 0 h 512"/>
                        <a:gd name="T2" fmla="*/ 0 w 120"/>
                        <a:gd name="T3" fmla="*/ 259 h 512"/>
                        <a:gd name="T4" fmla="*/ 58 w 120"/>
                        <a:gd name="T5" fmla="*/ 511 h 512"/>
                        <a:gd name="T6" fmla="*/ 119 w 120"/>
                        <a:gd name="T7" fmla="*/ 259 h 512"/>
                        <a:gd name="T8" fmla="*/ 58 w 120"/>
                        <a:gd name="T9" fmla="*/ 0 h 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2">
                          <a:moveTo>
                            <a:pt x="58" y="0"/>
                          </a:moveTo>
                          <a:lnTo>
                            <a:pt x="0" y="259"/>
                          </a:lnTo>
                          <a:lnTo>
                            <a:pt x="58" y="511"/>
                          </a:lnTo>
                          <a:lnTo>
                            <a:pt x="119" y="259"/>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grpSp>
              <p:grpSp>
                <p:nvGrpSpPr>
                  <p:cNvPr id="1128" name="Group 134"/>
                  <p:cNvGrpSpPr>
                    <a:grpSpLocks/>
                  </p:cNvGrpSpPr>
                  <p:nvPr/>
                </p:nvGrpSpPr>
                <p:grpSpPr bwMode="auto">
                  <a:xfrm>
                    <a:off x="2057" y="1598"/>
                    <a:ext cx="419" cy="1102"/>
                    <a:chOff x="2057" y="1598"/>
                    <a:chExt cx="419" cy="1102"/>
                  </a:xfrm>
                </p:grpSpPr>
                <p:sp>
                  <p:nvSpPr>
                    <p:cNvPr id="1134" name="Freeform 130"/>
                    <p:cNvSpPr>
                      <a:spLocks/>
                    </p:cNvSpPr>
                    <p:nvPr/>
                  </p:nvSpPr>
                  <p:spPr bwMode="auto">
                    <a:xfrm>
                      <a:off x="2356" y="1598"/>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35" name="Freeform 131"/>
                    <p:cNvSpPr>
                      <a:spLocks/>
                    </p:cNvSpPr>
                    <p:nvPr/>
                  </p:nvSpPr>
                  <p:spPr bwMode="auto">
                    <a:xfrm>
                      <a:off x="2057" y="1598"/>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36" name="Freeform 132"/>
                    <p:cNvSpPr>
                      <a:spLocks/>
                    </p:cNvSpPr>
                    <p:nvPr/>
                  </p:nvSpPr>
                  <p:spPr bwMode="auto">
                    <a:xfrm>
                      <a:off x="2356" y="2189"/>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37" name="Freeform 133"/>
                    <p:cNvSpPr>
                      <a:spLocks/>
                    </p:cNvSpPr>
                    <p:nvPr/>
                  </p:nvSpPr>
                  <p:spPr bwMode="auto">
                    <a:xfrm>
                      <a:off x="2057" y="2189"/>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grpSp>
              <p:grpSp>
                <p:nvGrpSpPr>
                  <p:cNvPr id="1129" name="Group 139"/>
                  <p:cNvGrpSpPr>
                    <a:grpSpLocks/>
                  </p:cNvGrpSpPr>
                  <p:nvPr/>
                </p:nvGrpSpPr>
                <p:grpSpPr bwMode="auto">
                  <a:xfrm>
                    <a:off x="2057" y="3023"/>
                    <a:ext cx="419" cy="1102"/>
                    <a:chOff x="2057" y="3023"/>
                    <a:chExt cx="419" cy="1102"/>
                  </a:xfrm>
                </p:grpSpPr>
                <p:sp>
                  <p:nvSpPr>
                    <p:cNvPr id="1130" name="Freeform 135"/>
                    <p:cNvSpPr>
                      <a:spLocks/>
                    </p:cNvSpPr>
                    <p:nvPr/>
                  </p:nvSpPr>
                  <p:spPr bwMode="auto">
                    <a:xfrm>
                      <a:off x="2356" y="3023"/>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31" name="Freeform 136"/>
                    <p:cNvSpPr>
                      <a:spLocks/>
                    </p:cNvSpPr>
                    <p:nvPr/>
                  </p:nvSpPr>
                  <p:spPr bwMode="auto">
                    <a:xfrm>
                      <a:off x="2057" y="3023"/>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32" name="Freeform 137"/>
                    <p:cNvSpPr>
                      <a:spLocks/>
                    </p:cNvSpPr>
                    <p:nvPr/>
                  </p:nvSpPr>
                  <p:spPr bwMode="auto">
                    <a:xfrm>
                      <a:off x="2356" y="3614"/>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33" name="Freeform 138"/>
                    <p:cNvSpPr>
                      <a:spLocks/>
                    </p:cNvSpPr>
                    <p:nvPr/>
                  </p:nvSpPr>
                  <p:spPr bwMode="auto">
                    <a:xfrm>
                      <a:off x="2057" y="3614"/>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grpSp>
            </p:grpSp>
          </p:grpSp>
          <p:grpSp>
            <p:nvGrpSpPr>
              <p:cNvPr id="1068" name="Group 169"/>
              <p:cNvGrpSpPr>
                <a:grpSpLocks/>
              </p:cNvGrpSpPr>
              <p:nvPr/>
            </p:nvGrpSpPr>
            <p:grpSpPr bwMode="auto">
              <a:xfrm>
                <a:off x="1281" y="0"/>
                <a:ext cx="627" cy="4312"/>
                <a:chOff x="1281" y="0"/>
                <a:chExt cx="627" cy="4312"/>
              </a:xfrm>
            </p:grpSpPr>
            <p:sp>
              <p:nvSpPr>
                <p:cNvPr id="1097" name="Rectangle 142"/>
                <p:cNvSpPr>
                  <a:spLocks noChangeArrowheads="1"/>
                </p:cNvSpPr>
                <p:nvPr/>
              </p:nvSpPr>
              <p:spPr bwMode="auto">
                <a:xfrm>
                  <a:off x="1281" y="0"/>
                  <a:ext cx="627" cy="4312"/>
                </a:xfrm>
                <a:prstGeom prst="rect">
                  <a:avLst/>
                </a:prstGeom>
                <a:solidFill>
                  <a:schemeClr val="bg2"/>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nvGrpSpPr>
                <p:cNvPr id="1098" name="Group 152"/>
                <p:cNvGrpSpPr>
                  <a:grpSpLocks/>
                </p:cNvGrpSpPr>
                <p:nvPr/>
              </p:nvGrpSpPr>
              <p:grpSpPr bwMode="auto">
                <a:xfrm>
                  <a:off x="1308" y="0"/>
                  <a:ext cx="570" cy="4312"/>
                  <a:chOff x="1308" y="0"/>
                  <a:chExt cx="570" cy="4312"/>
                </a:xfrm>
              </p:grpSpPr>
              <p:grpSp>
                <p:nvGrpSpPr>
                  <p:cNvPr id="1115" name="Group 145"/>
                  <p:cNvGrpSpPr>
                    <a:grpSpLocks/>
                  </p:cNvGrpSpPr>
                  <p:nvPr/>
                </p:nvGrpSpPr>
                <p:grpSpPr bwMode="auto">
                  <a:xfrm>
                    <a:off x="1308" y="0"/>
                    <a:ext cx="406" cy="4312"/>
                    <a:chOff x="1308" y="0"/>
                    <a:chExt cx="406" cy="4312"/>
                  </a:xfrm>
                </p:grpSpPr>
                <p:sp>
                  <p:nvSpPr>
                    <p:cNvPr id="1122" name="Rectangle 143"/>
                    <p:cNvSpPr>
                      <a:spLocks noChangeArrowheads="1"/>
                    </p:cNvSpPr>
                    <p:nvPr/>
                  </p:nvSpPr>
                  <p:spPr bwMode="auto">
                    <a:xfrm>
                      <a:off x="1308" y="0"/>
                      <a:ext cx="107"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123" name="Rectangle 144"/>
                    <p:cNvSpPr>
                      <a:spLocks noChangeArrowheads="1"/>
                    </p:cNvSpPr>
                    <p:nvPr/>
                  </p:nvSpPr>
                  <p:spPr bwMode="auto">
                    <a:xfrm>
                      <a:off x="1606" y="0"/>
                      <a:ext cx="108"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nvGrpSpPr>
                  <p:cNvPr id="1116" name="Group 148"/>
                  <p:cNvGrpSpPr>
                    <a:grpSpLocks/>
                  </p:cNvGrpSpPr>
                  <p:nvPr/>
                </p:nvGrpSpPr>
                <p:grpSpPr bwMode="auto">
                  <a:xfrm>
                    <a:off x="1443" y="0"/>
                    <a:ext cx="379" cy="4312"/>
                    <a:chOff x="1443" y="0"/>
                    <a:chExt cx="379" cy="4312"/>
                  </a:xfrm>
                </p:grpSpPr>
                <p:sp>
                  <p:nvSpPr>
                    <p:cNvPr id="1120" name="Rectangle 146"/>
                    <p:cNvSpPr>
                      <a:spLocks noChangeArrowheads="1"/>
                    </p:cNvSpPr>
                    <p:nvPr/>
                  </p:nvSpPr>
                  <p:spPr bwMode="auto">
                    <a:xfrm>
                      <a:off x="1443" y="0"/>
                      <a:ext cx="80"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121" name="Rectangle 147"/>
                    <p:cNvSpPr>
                      <a:spLocks noChangeArrowheads="1"/>
                    </p:cNvSpPr>
                    <p:nvPr/>
                  </p:nvSpPr>
                  <p:spPr bwMode="auto">
                    <a:xfrm>
                      <a:off x="1742" y="0"/>
                      <a:ext cx="80"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nvGrpSpPr>
                  <p:cNvPr id="1117" name="Group 151"/>
                  <p:cNvGrpSpPr>
                    <a:grpSpLocks/>
                  </p:cNvGrpSpPr>
                  <p:nvPr/>
                </p:nvGrpSpPr>
                <p:grpSpPr bwMode="auto">
                  <a:xfrm>
                    <a:off x="1554" y="0"/>
                    <a:ext cx="324" cy="4312"/>
                    <a:chOff x="1554" y="0"/>
                    <a:chExt cx="324" cy="4312"/>
                  </a:xfrm>
                </p:grpSpPr>
                <p:sp>
                  <p:nvSpPr>
                    <p:cNvPr id="1118" name="Rectangle 149"/>
                    <p:cNvSpPr>
                      <a:spLocks noChangeArrowheads="1"/>
                    </p:cNvSpPr>
                    <p:nvPr/>
                  </p:nvSpPr>
                  <p:spPr bwMode="auto">
                    <a:xfrm>
                      <a:off x="1554" y="0"/>
                      <a:ext cx="25"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119" name="Rectangle 150"/>
                    <p:cNvSpPr>
                      <a:spLocks noChangeArrowheads="1"/>
                    </p:cNvSpPr>
                    <p:nvPr/>
                  </p:nvSpPr>
                  <p:spPr bwMode="auto">
                    <a:xfrm>
                      <a:off x="1853" y="0"/>
                      <a:ext cx="25"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grpSp>
              <p:nvGrpSpPr>
                <p:cNvPr id="1099" name="Group 168"/>
                <p:cNvGrpSpPr>
                  <a:grpSpLocks/>
                </p:cNvGrpSpPr>
                <p:nvPr/>
              </p:nvGrpSpPr>
              <p:grpSpPr bwMode="auto">
                <a:xfrm>
                  <a:off x="1306" y="170"/>
                  <a:ext cx="417" cy="3955"/>
                  <a:chOff x="1306" y="170"/>
                  <a:chExt cx="417" cy="3955"/>
                </a:xfrm>
              </p:grpSpPr>
              <p:grpSp>
                <p:nvGrpSpPr>
                  <p:cNvPr id="1100" name="Group 157"/>
                  <p:cNvGrpSpPr>
                    <a:grpSpLocks/>
                  </p:cNvGrpSpPr>
                  <p:nvPr/>
                </p:nvGrpSpPr>
                <p:grpSpPr bwMode="auto">
                  <a:xfrm>
                    <a:off x="1306" y="170"/>
                    <a:ext cx="417" cy="1102"/>
                    <a:chOff x="1306" y="170"/>
                    <a:chExt cx="417" cy="1102"/>
                  </a:xfrm>
                </p:grpSpPr>
                <p:sp>
                  <p:nvSpPr>
                    <p:cNvPr id="1111" name="Freeform 153"/>
                    <p:cNvSpPr>
                      <a:spLocks/>
                    </p:cNvSpPr>
                    <p:nvPr/>
                  </p:nvSpPr>
                  <p:spPr bwMode="auto">
                    <a:xfrm>
                      <a:off x="1604" y="170"/>
                      <a:ext cx="119" cy="511"/>
                    </a:xfrm>
                    <a:custGeom>
                      <a:avLst/>
                      <a:gdLst>
                        <a:gd name="T0" fmla="*/ 58 w 119"/>
                        <a:gd name="T1" fmla="*/ 0 h 511"/>
                        <a:gd name="T2" fmla="*/ 0 w 119"/>
                        <a:gd name="T3" fmla="*/ 258 h 511"/>
                        <a:gd name="T4" fmla="*/ 58 w 119"/>
                        <a:gd name="T5" fmla="*/ 510 h 511"/>
                        <a:gd name="T6" fmla="*/ 118 w 119"/>
                        <a:gd name="T7" fmla="*/ 258 h 511"/>
                        <a:gd name="T8" fmla="*/ 58 w 119"/>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511">
                          <a:moveTo>
                            <a:pt x="58" y="0"/>
                          </a:moveTo>
                          <a:lnTo>
                            <a:pt x="0" y="258"/>
                          </a:lnTo>
                          <a:lnTo>
                            <a:pt x="58" y="510"/>
                          </a:lnTo>
                          <a:lnTo>
                            <a:pt x="118"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12" name="Freeform 154"/>
                    <p:cNvSpPr>
                      <a:spLocks/>
                    </p:cNvSpPr>
                    <p:nvPr/>
                  </p:nvSpPr>
                  <p:spPr bwMode="auto">
                    <a:xfrm>
                      <a:off x="1306" y="170"/>
                      <a:ext cx="119" cy="511"/>
                    </a:xfrm>
                    <a:custGeom>
                      <a:avLst/>
                      <a:gdLst>
                        <a:gd name="T0" fmla="*/ 58 w 119"/>
                        <a:gd name="T1" fmla="*/ 0 h 511"/>
                        <a:gd name="T2" fmla="*/ 0 w 119"/>
                        <a:gd name="T3" fmla="*/ 258 h 511"/>
                        <a:gd name="T4" fmla="*/ 58 w 119"/>
                        <a:gd name="T5" fmla="*/ 510 h 511"/>
                        <a:gd name="T6" fmla="*/ 118 w 119"/>
                        <a:gd name="T7" fmla="*/ 258 h 511"/>
                        <a:gd name="T8" fmla="*/ 58 w 119"/>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511">
                          <a:moveTo>
                            <a:pt x="58" y="0"/>
                          </a:moveTo>
                          <a:lnTo>
                            <a:pt x="0" y="258"/>
                          </a:lnTo>
                          <a:lnTo>
                            <a:pt x="58" y="510"/>
                          </a:lnTo>
                          <a:lnTo>
                            <a:pt x="118"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13" name="Freeform 155"/>
                    <p:cNvSpPr>
                      <a:spLocks/>
                    </p:cNvSpPr>
                    <p:nvPr/>
                  </p:nvSpPr>
                  <p:spPr bwMode="auto">
                    <a:xfrm>
                      <a:off x="1604" y="760"/>
                      <a:ext cx="119" cy="512"/>
                    </a:xfrm>
                    <a:custGeom>
                      <a:avLst/>
                      <a:gdLst>
                        <a:gd name="T0" fmla="*/ 58 w 119"/>
                        <a:gd name="T1" fmla="*/ 0 h 512"/>
                        <a:gd name="T2" fmla="*/ 0 w 119"/>
                        <a:gd name="T3" fmla="*/ 259 h 512"/>
                        <a:gd name="T4" fmla="*/ 58 w 119"/>
                        <a:gd name="T5" fmla="*/ 511 h 512"/>
                        <a:gd name="T6" fmla="*/ 118 w 119"/>
                        <a:gd name="T7" fmla="*/ 259 h 512"/>
                        <a:gd name="T8" fmla="*/ 58 w 119"/>
                        <a:gd name="T9" fmla="*/ 0 h 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512">
                          <a:moveTo>
                            <a:pt x="58" y="0"/>
                          </a:moveTo>
                          <a:lnTo>
                            <a:pt x="0" y="259"/>
                          </a:lnTo>
                          <a:lnTo>
                            <a:pt x="58" y="511"/>
                          </a:lnTo>
                          <a:lnTo>
                            <a:pt x="118" y="259"/>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14" name="Freeform 156"/>
                    <p:cNvSpPr>
                      <a:spLocks/>
                    </p:cNvSpPr>
                    <p:nvPr/>
                  </p:nvSpPr>
                  <p:spPr bwMode="auto">
                    <a:xfrm>
                      <a:off x="1306" y="760"/>
                      <a:ext cx="119" cy="512"/>
                    </a:xfrm>
                    <a:custGeom>
                      <a:avLst/>
                      <a:gdLst>
                        <a:gd name="T0" fmla="*/ 58 w 119"/>
                        <a:gd name="T1" fmla="*/ 0 h 512"/>
                        <a:gd name="T2" fmla="*/ 0 w 119"/>
                        <a:gd name="T3" fmla="*/ 259 h 512"/>
                        <a:gd name="T4" fmla="*/ 58 w 119"/>
                        <a:gd name="T5" fmla="*/ 511 h 512"/>
                        <a:gd name="T6" fmla="*/ 118 w 119"/>
                        <a:gd name="T7" fmla="*/ 259 h 512"/>
                        <a:gd name="T8" fmla="*/ 58 w 119"/>
                        <a:gd name="T9" fmla="*/ 0 h 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512">
                          <a:moveTo>
                            <a:pt x="58" y="0"/>
                          </a:moveTo>
                          <a:lnTo>
                            <a:pt x="0" y="259"/>
                          </a:lnTo>
                          <a:lnTo>
                            <a:pt x="58" y="511"/>
                          </a:lnTo>
                          <a:lnTo>
                            <a:pt x="118" y="259"/>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grpSp>
              <p:grpSp>
                <p:nvGrpSpPr>
                  <p:cNvPr id="1101" name="Group 162"/>
                  <p:cNvGrpSpPr>
                    <a:grpSpLocks/>
                  </p:cNvGrpSpPr>
                  <p:nvPr/>
                </p:nvGrpSpPr>
                <p:grpSpPr bwMode="auto">
                  <a:xfrm>
                    <a:off x="1306" y="1598"/>
                    <a:ext cx="417" cy="1102"/>
                    <a:chOff x="1306" y="1598"/>
                    <a:chExt cx="417" cy="1102"/>
                  </a:xfrm>
                </p:grpSpPr>
                <p:sp>
                  <p:nvSpPr>
                    <p:cNvPr id="1107" name="Freeform 158"/>
                    <p:cNvSpPr>
                      <a:spLocks/>
                    </p:cNvSpPr>
                    <p:nvPr/>
                  </p:nvSpPr>
                  <p:spPr bwMode="auto">
                    <a:xfrm>
                      <a:off x="1604" y="1598"/>
                      <a:ext cx="119" cy="511"/>
                    </a:xfrm>
                    <a:custGeom>
                      <a:avLst/>
                      <a:gdLst>
                        <a:gd name="T0" fmla="*/ 58 w 119"/>
                        <a:gd name="T1" fmla="*/ 0 h 511"/>
                        <a:gd name="T2" fmla="*/ 0 w 119"/>
                        <a:gd name="T3" fmla="*/ 258 h 511"/>
                        <a:gd name="T4" fmla="*/ 58 w 119"/>
                        <a:gd name="T5" fmla="*/ 510 h 511"/>
                        <a:gd name="T6" fmla="*/ 118 w 119"/>
                        <a:gd name="T7" fmla="*/ 258 h 511"/>
                        <a:gd name="T8" fmla="*/ 58 w 119"/>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511">
                          <a:moveTo>
                            <a:pt x="58" y="0"/>
                          </a:moveTo>
                          <a:lnTo>
                            <a:pt x="0" y="258"/>
                          </a:lnTo>
                          <a:lnTo>
                            <a:pt x="58" y="510"/>
                          </a:lnTo>
                          <a:lnTo>
                            <a:pt x="118"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08" name="Freeform 159"/>
                    <p:cNvSpPr>
                      <a:spLocks/>
                    </p:cNvSpPr>
                    <p:nvPr/>
                  </p:nvSpPr>
                  <p:spPr bwMode="auto">
                    <a:xfrm>
                      <a:off x="1306" y="1598"/>
                      <a:ext cx="119" cy="511"/>
                    </a:xfrm>
                    <a:custGeom>
                      <a:avLst/>
                      <a:gdLst>
                        <a:gd name="T0" fmla="*/ 58 w 119"/>
                        <a:gd name="T1" fmla="*/ 0 h 511"/>
                        <a:gd name="T2" fmla="*/ 0 w 119"/>
                        <a:gd name="T3" fmla="*/ 258 h 511"/>
                        <a:gd name="T4" fmla="*/ 58 w 119"/>
                        <a:gd name="T5" fmla="*/ 510 h 511"/>
                        <a:gd name="T6" fmla="*/ 118 w 119"/>
                        <a:gd name="T7" fmla="*/ 258 h 511"/>
                        <a:gd name="T8" fmla="*/ 58 w 119"/>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511">
                          <a:moveTo>
                            <a:pt x="58" y="0"/>
                          </a:moveTo>
                          <a:lnTo>
                            <a:pt x="0" y="258"/>
                          </a:lnTo>
                          <a:lnTo>
                            <a:pt x="58" y="510"/>
                          </a:lnTo>
                          <a:lnTo>
                            <a:pt x="118"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09" name="Freeform 160"/>
                    <p:cNvSpPr>
                      <a:spLocks/>
                    </p:cNvSpPr>
                    <p:nvPr/>
                  </p:nvSpPr>
                  <p:spPr bwMode="auto">
                    <a:xfrm>
                      <a:off x="1604" y="2189"/>
                      <a:ext cx="119" cy="511"/>
                    </a:xfrm>
                    <a:custGeom>
                      <a:avLst/>
                      <a:gdLst>
                        <a:gd name="T0" fmla="*/ 58 w 119"/>
                        <a:gd name="T1" fmla="*/ 0 h 511"/>
                        <a:gd name="T2" fmla="*/ 0 w 119"/>
                        <a:gd name="T3" fmla="*/ 258 h 511"/>
                        <a:gd name="T4" fmla="*/ 58 w 119"/>
                        <a:gd name="T5" fmla="*/ 510 h 511"/>
                        <a:gd name="T6" fmla="*/ 118 w 119"/>
                        <a:gd name="T7" fmla="*/ 258 h 511"/>
                        <a:gd name="T8" fmla="*/ 58 w 119"/>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511">
                          <a:moveTo>
                            <a:pt x="58" y="0"/>
                          </a:moveTo>
                          <a:lnTo>
                            <a:pt x="0" y="258"/>
                          </a:lnTo>
                          <a:lnTo>
                            <a:pt x="58" y="510"/>
                          </a:lnTo>
                          <a:lnTo>
                            <a:pt x="118"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10" name="Freeform 161"/>
                    <p:cNvSpPr>
                      <a:spLocks/>
                    </p:cNvSpPr>
                    <p:nvPr/>
                  </p:nvSpPr>
                  <p:spPr bwMode="auto">
                    <a:xfrm>
                      <a:off x="1306" y="2189"/>
                      <a:ext cx="119" cy="511"/>
                    </a:xfrm>
                    <a:custGeom>
                      <a:avLst/>
                      <a:gdLst>
                        <a:gd name="T0" fmla="*/ 58 w 119"/>
                        <a:gd name="T1" fmla="*/ 0 h 511"/>
                        <a:gd name="T2" fmla="*/ 0 w 119"/>
                        <a:gd name="T3" fmla="*/ 258 h 511"/>
                        <a:gd name="T4" fmla="*/ 58 w 119"/>
                        <a:gd name="T5" fmla="*/ 510 h 511"/>
                        <a:gd name="T6" fmla="*/ 118 w 119"/>
                        <a:gd name="T7" fmla="*/ 258 h 511"/>
                        <a:gd name="T8" fmla="*/ 58 w 119"/>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511">
                          <a:moveTo>
                            <a:pt x="58" y="0"/>
                          </a:moveTo>
                          <a:lnTo>
                            <a:pt x="0" y="258"/>
                          </a:lnTo>
                          <a:lnTo>
                            <a:pt x="58" y="510"/>
                          </a:lnTo>
                          <a:lnTo>
                            <a:pt x="118"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grpSp>
              <p:grpSp>
                <p:nvGrpSpPr>
                  <p:cNvPr id="1102" name="Group 167"/>
                  <p:cNvGrpSpPr>
                    <a:grpSpLocks/>
                  </p:cNvGrpSpPr>
                  <p:nvPr/>
                </p:nvGrpSpPr>
                <p:grpSpPr bwMode="auto">
                  <a:xfrm>
                    <a:off x="1306" y="3023"/>
                    <a:ext cx="417" cy="1102"/>
                    <a:chOff x="1306" y="3023"/>
                    <a:chExt cx="417" cy="1102"/>
                  </a:xfrm>
                </p:grpSpPr>
                <p:sp>
                  <p:nvSpPr>
                    <p:cNvPr id="1103" name="Freeform 163"/>
                    <p:cNvSpPr>
                      <a:spLocks/>
                    </p:cNvSpPr>
                    <p:nvPr/>
                  </p:nvSpPr>
                  <p:spPr bwMode="auto">
                    <a:xfrm>
                      <a:off x="1604" y="3023"/>
                      <a:ext cx="119" cy="511"/>
                    </a:xfrm>
                    <a:custGeom>
                      <a:avLst/>
                      <a:gdLst>
                        <a:gd name="T0" fmla="*/ 58 w 119"/>
                        <a:gd name="T1" fmla="*/ 0 h 511"/>
                        <a:gd name="T2" fmla="*/ 0 w 119"/>
                        <a:gd name="T3" fmla="*/ 258 h 511"/>
                        <a:gd name="T4" fmla="*/ 58 w 119"/>
                        <a:gd name="T5" fmla="*/ 510 h 511"/>
                        <a:gd name="T6" fmla="*/ 118 w 119"/>
                        <a:gd name="T7" fmla="*/ 258 h 511"/>
                        <a:gd name="T8" fmla="*/ 58 w 119"/>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511">
                          <a:moveTo>
                            <a:pt x="58" y="0"/>
                          </a:moveTo>
                          <a:lnTo>
                            <a:pt x="0" y="258"/>
                          </a:lnTo>
                          <a:lnTo>
                            <a:pt x="58" y="510"/>
                          </a:lnTo>
                          <a:lnTo>
                            <a:pt x="118"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04" name="Freeform 164"/>
                    <p:cNvSpPr>
                      <a:spLocks/>
                    </p:cNvSpPr>
                    <p:nvPr/>
                  </p:nvSpPr>
                  <p:spPr bwMode="auto">
                    <a:xfrm>
                      <a:off x="1306" y="3023"/>
                      <a:ext cx="119" cy="511"/>
                    </a:xfrm>
                    <a:custGeom>
                      <a:avLst/>
                      <a:gdLst>
                        <a:gd name="T0" fmla="*/ 58 w 119"/>
                        <a:gd name="T1" fmla="*/ 0 h 511"/>
                        <a:gd name="T2" fmla="*/ 0 w 119"/>
                        <a:gd name="T3" fmla="*/ 258 h 511"/>
                        <a:gd name="T4" fmla="*/ 58 w 119"/>
                        <a:gd name="T5" fmla="*/ 510 h 511"/>
                        <a:gd name="T6" fmla="*/ 118 w 119"/>
                        <a:gd name="T7" fmla="*/ 258 h 511"/>
                        <a:gd name="T8" fmla="*/ 58 w 119"/>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511">
                          <a:moveTo>
                            <a:pt x="58" y="0"/>
                          </a:moveTo>
                          <a:lnTo>
                            <a:pt x="0" y="258"/>
                          </a:lnTo>
                          <a:lnTo>
                            <a:pt x="58" y="510"/>
                          </a:lnTo>
                          <a:lnTo>
                            <a:pt x="118"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05" name="Freeform 165"/>
                    <p:cNvSpPr>
                      <a:spLocks/>
                    </p:cNvSpPr>
                    <p:nvPr/>
                  </p:nvSpPr>
                  <p:spPr bwMode="auto">
                    <a:xfrm>
                      <a:off x="1604" y="3614"/>
                      <a:ext cx="119" cy="511"/>
                    </a:xfrm>
                    <a:custGeom>
                      <a:avLst/>
                      <a:gdLst>
                        <a:gd name="T0" fmla="*/ 58 w 119"/>
                        <a:gd name="T1" fmla="*/ 0 h 511"/>
                        <a:gd name="T2" fmla="*/ 0 w 119"/>
                        <a:gd name="T3" fmla="*/ 258 h 511"/>
                        <a:gd name="T4" fmla="*/ 58 w 119"/>
                        <a:gd name="T5" fmla="*/ 510 h 511"/>
                        <a:gd name="T6" fmla="*/ 118 w 119"/>
                        <a:gd name="T7" fmla="*/ 258 h 511"/>
                        <a:gd name="T8" fmla="*/ 58 w 119"/>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511">
                          <a:moveTo>
                            <a:pt x="58" y="0"/>
                          </a:moveTo>
                          <a:lnTo>
                            <a:pt x="0" y="258"/>
                          </a:lnTo>
                          <a:lnTo>
                            <a:pt x="58" y="510"/>
                          </a:lnTo>
                          <a:lnTo>
                            <a:pt x="118"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106" name="Freeform 166"/>
                    <p:cNvSpPr>
                      <a:spLocks/>
                    </p:cNvSpPr>
                    <p:nvPr/>
                  </p:nvSpPr>
                  <p:spPr bwMode="auto">
                    <a:xfrm>
                      <a:off x="1306" y="3614"/>
                      <a:ext cx="119" cy="511"/>
                    </a:xfrm>
                    <a:custGeom>
                      <a:avLst/>
                      <a:gdLst>
                        <a:gd name="T0" fmla="*/ 58 w 119"/>
                        <a:gd name="T1" fmla="*/ 0 h 511"/>
                        <a:gd name="T2" fmla="*/ 0 w 119"/>
                        <a:gd name="T3" fmla="*/ 258 h 511"/>
                        <a:gd name="T4" fmla="*/ 58 w 119"/>
                        <a:gd name="T5" fmla="*/ 510 h 511"/>
                        <a:gd name="T6" fmla="*/ 118 w 119"/>
                        <a:gd name="T7" fmla="*/ 258 h 511"/>
                        <a:gd name="T8" fmla="*/ 58 w 119"/>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 h="511">
                          <a:moveTo>
                            <a:pt x="58" y="0"/>
                          </a:moveTo>
                          <a:lnTo>
                            <a:pt x="0" y="258"/>
                          </a:lnTo>
                          <a:lnTo>
                            <a:pt x="58" y="510"/>
                          </a:lnTo>
                          <a:lnTo>
                            <a:pt x="118"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grpSp>
            </p:grpSp>
          </p:grpSp>
          <p:grpSp>
            <p:nvGrpSpPr>
              <p:cNvPr id="1069" name="Group 197"/>
              <p:cNvGrpSpPr>
                <a:grpSpLocks/>
              </p:cNvGrpSpPr>
              <p:nvPr/>
            </p:nvGrpSpPr>
            <p:grpSpPr bwMode="auto">
              <a:xfrm>
                <a:off x="528" y="0"/>
                <a:ext cx="628" cy="4312"/>
                <a:chOff x="528" y="0"/>
                <a:chExt cx="628" cy="4312"/>
              </a:xfrm>
            </p:grpSpPr>
            <p:sp>
              <p:nvSpPr>
                <p:cNvPr id="1070" name="Rectangle 170"/>
                <p:cNvSpPr>
                  <a:spLocks noChangeArrowheads="1"/>
                </p:cNvSpPr>
                <p:nvPr/>
              </p:nvSpPr>
              <p:spPr bwMode="auto">
                <a:xfrm>
                  <a:off x="528" y="0"/>
                  <a:ext cx="628" cy="4312"/>
                </a:xfrm>
                <a:prstGeom prst="rect">
                  <a:avLst/>
                </a:prstGeom>
                <a:solidFill>
                  <a:schemeClr val="bg2"/>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nvGrpSpPr>
                <p:cNvPr id="1071" name="Group 180"/>
                <p:cNvGrpSpPr>
                  <a:grpSpLocks/>
                </p:cNvGrpSpPr>
                <p:nvPr/>
              </p:nvGrpSpPr>
              <p:grpSpPr bwMode="auto">
                <a:xfrm>
                  <a:off x="556" y="0"/>
                  <a:ext cx="569" cy="4312"/>
                  <a:chOff x="556" y="0"/>
                  <a:chExt cx="569" cy="4312"/>
                </a:xfrm>
              </p:grpSpPr>
              <p:grpSp>
                <p:nvGrpSpPr>
                  <p:cNvPr id="1088" name="Group 173"/>
                  <p:cNvGrpSpPr>
                    <a:grpSpLocks/>
                  </p:cNvGrpSpPr>
                  <p:nvPr/>
                </p:nvGrpSpPr>
                <p:grpSpPr bwMode="auto">
                  <a:xfrm>
                    <a:off x="556" y="0"/>
                    <a:ext cx="406" cy="4312"/>
                    <a:chOff x="556" y="0"/>
                    <a:chExt cx="406" cy="4312"/>
                  </a:xfrm>
                </p:grpSpPr>
                <p:sp>
                  <p:nvSpPr>
                    <p:cNvPr id="1095" name="Rectangle 171"/>
                    <p:cNvSpPr>
                      <a:spLocks noChangeArrowheads="1"/>
                    </p:cNvSpPr>
                    <p:nvPr/>
                  </p:nvSpPr>
                  <p:spPr bwMode="auto">
                    <a:xfrm>
                      <a:off x="556" y="0"/>
                      <a:ext cx="108"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096" name="Rectangle 172"/>
                    <p:cNvSpPr>
                      <a:spLocks noChangeArrowheads="1"/>
                    </p:cNvSpPr>
                    <p:nvPr/>
                  </p:nvSpPr>
                  <p:spPr bwMode="auto">
                    <a:xfrm>
                      <a:off x="855" y="0"/>
                      <a:ext cx="107"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nvGrpSpPr>
                  <p:cNvPr id="1089" name="Group 176"/>
                  <p:cNvGrpSpPr>
                    <a:grpSpLocks/>
                  </p:cNvGrpSpPr>
                  <p:nvPr/>
                </p:nvGrpSpPr>
                <p:grpSpPr bwMode="auto">
                  <a:xfrm>
                    <a:off x="692" y="0"/>
                    <a:ext cx="378" cy="4312"/>
                    <a:chOff x="692" y="0"/>
                    <a:chExt cx="378" cy="4312"/>
                  </a:xfrm>
                </p:grpSpPr>
                <p:sp>
                  <p:nvSpPr>
                    <p:cNvPr id="1093" name="Rectangle 174"/>
                    <p:cNvSpPr>
                      <a:spLocks noChangeArrowheads="1"/>
                    </p:cNvSpPr>
                    <p:nvPr/>
                  </p:nvSpPr>
                  <p:spPr bwMode="auto">
                    <a:xfrm>
                      <a:off x="692" y="0"/>
                      <a:ext cx="80"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094" name="Rectangle 175"/>
                    <p:cNvSpPr>
                      <a:spLocks noChangeArrowheads="1"/>
                    </p:cNvSpPr>
                    <p:nvPr/>
                  </p:nvSpPr>
                  <p:spPr bwMode="auto">
                    <a:xfrm>
                      <a:off x="990" y="0"/>
                      <a:ext cx="80"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nvGrpSpPr>
                  <p:cNvPr id="1090" name="Group 179"/>
                  <p:cNvGrpSpPr>
                    <a:grpSpLocks/>
                  </p:cNvGrpSpPr>
                  <p:nvPr/>
                </p:nvGrpSpPr>
                <p:grpSpPr bwMode="auto">
                  <a:xfrm>
                    <a:off x="802" y="0"/>
                    <a:ext cx="323" cy="4312"/>
                    <a:chOff x="802" y="0"/>
                    <a:chExt cx="323" cy="4312"/>
                  </a:xfrm>
                </p:grpSpPr>
                <p:sp>
                  <p:nvSpPr>
                    <p:cNvPr id="1091" name="Rectangle 177"/>
                    <p:cNvSpPr>
                      <a:spLocks noChangeArrowheads="1"/>
                    </p:cNvSpPr>
                    <p:nvPr/>
                  </p:nvSpPr>
                  <p:spPr bwMode="auto">
                    <a:xfrm>
                      <a:off x="802" y="0"/>
                      <a:ext cx="25"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092" name="Rectangle 178"/>
                    <p:cNvSpPr>
                      <a:spLocks noChangeArrowheads="1"/>
                    </p:cNvSpPr>
                    <p:nvPr/>
                  </p:nvSpPr>
                  <p:spPr bwMode="auto">
                    <a:xfrm>
                      <a:off x="1100" y="0"/>
                      <a:ext cx="25" cy="4312"/>
                    </a:xfrm>
                    <a:prstGeom prst="rect">
                      <a:avLst/>
                    </a:prstGeom>
                    <a:solidFill>
                      <a:schemeClr val="bg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grpSp>
              <p:nvGrpSpPr>
                <p:cNvPr id="1072" name="Group 196"/>
                <p:cNvGrpSpPr>
                  <a:grpSpLocks/>
                </p:cNvGrpSpPr>
                <p:nvPr/>
              </p:nvGrpSpPr>
              <p:grpSpPr bwMode="auto">
                <a:xfrm>
                  <a:off x="553" y="170"/>
                  <a:ext cx="419" cy="3955"/>
                  <a:chOff x="553" y="170"/>
                  <a:chExt cx="419" cy="3955"/>
                </a:xfrm>
              </p:grpSpPr>
              <p:grpSp>
                <p:nvGrpSpPr>
                  <p:cNvPr id="1073" name="Group 185"/>
                  <p:cNvGrpSpPr>
                    <a:grpSpLocks/>
                  </p:cNvGrpSpPr>
                  <p:nvPr/>
                </p:nvGrpSpPr>
                <p:grpSpPr bwMode="auto">
                  <a:xfrm>
                    <a:off x="553" y="170"/>
                    <a:ext cx="419" cy="1102"/>
                    <a:chOff x="553" y="170"/>
                    <a:chExt cx="419" cy="1102"/>
                  </a:xfrm>
                </p:grpSpPr>
                <p:sp>
                  <p:nvSpPr>
                    <p:cNvPr id="1084" name="Freeform 181"/>
                    <p:cNvSpPr>
                      <a:spLocks/>
                    </p:cNvSpPr>
                    <p:nvPr/>
                  </p:nvSpPr>
                  <p:spPr bwMode="auto">
                    <a:xfrm>
                      <a:off x="851" y="170"/>
                      <a:ext cx="121" cy="511"/>
                    </a:xfrm>
                    <a:custGeom>
                      <a:avLst/>
                      <a:gdLst>
                        <a:gd name="T0" fmla="*/ 59 w 121"/>
                        <a:gd name="T1" fmla="*/ 0 h 511"/>
                        <a:gd name="T2" fmla="*/ 0 w 121"/>
                        <a:gd name="T3" fmla="*/ 258 h 511"/>
                        <a:gd name="T4" fmla="*/ 59 w 121"/>
                        <a:gd name="T5" fmla="*/ 510 h 511"/>
                        <a:gd name="T6" fmla="*/ 120 w 121"/>
                        <a:gd name="T7" fmla="*/ 258 h 511"/>
                        <a:gd name="T8" fmla="*/ 59 w 121"/>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511">
                          <a:moveTo>
                            <a:pt x="59" y="0"/>
                          </a:moveTo>
                          <a:lnTo>
                            <a:pt x="0" y="258"/>
                          </a:lnTo>
                          <a:lnTo>
                            <a:pt x="59" y="510"/>
                          </a:lnTo>
                          <a:lnTo>
                            <a:pt x="120" y="258"/>
                          </a:lnTo>
                          <a:lnTo>
                            <a:pt x="59"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085" name="Freeform 182"/>
                    <p:cNvSpPr>
                      <a:spLocks/>
                    </p:cNvSpPr>
                    <p:nvPr/>
                  </p:nvSpPr>
                  <p:spPr bwMode="auto">
                    <a:xfrm>
                      <a:off x="553" y="170"/>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086" name="Freeform 183"/>
                    <p:cNvSpPr>
                      <a:spLocks/>
                    </p:cNvSpPr>
                    <p:nvPr/>
                  </p:nvSpPr>
                  <p:spPr bwMode="auto">
                    <a:xfrm>
                      <a:off x="851" y="760"/>
                      <a:ext cx="121" cy="512"/>
                    </a:xfrm>
                    <a:custGeom>
                      <a:avLst/>
                      <a:gdLst>
                        <a:gd name="T0" fmla="*/ 59 w 121"/>
                        <a:gd name="T1" fmla="*/ 0 h 512"/>
                        <a:gd name="T2" fmla="*/ 0 w 121"/>
                        <a:gd name="T3" fmla="*/ 259 h 512"/>
                        <a:gd name="T4" fmla="*/ 59 w 121"/>
                        <a:gd name="T5" fmla="*/ 511 h 512"/>
                        <a:gd name="T6" fmla="*/ 120 w 121"/>
                        <a:gd name="T7" fmla="*/ 259 h 512"/>
                        <a:gd name="T8" fmla="*/ 59 w 121"/>
                        <a:gd name="T9" fmla="*/ 0 h 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512">
                          <a:moveTo>
                            <a:pt x="59" y="0"/>
                          </a:moveTo>
                          <a:lnTo>
                            <a:pt x="0" y="259"/>
                          </a:lnTo>
                          <a:lnTo>
                            <a:pt x="59" y="511"/>
                          </a:lnTo>
                          <a:lnTo>
                            <a:pt x="120" y="259"/>
                          </a:lnTo>
                          <a:lnTo>
                            <a:pt x="59"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087" name="Freeform 184"/>
                    <p:cNvSpPr>
                      <a:spLocks/>
                    </p:cNvSpPr>
                    <p:nvPr/>
                  </p:nvSpPr>
                  <p:spPr bwMode="auto">
                    <a:xfrm>
                      <a:off x="553" y="760"/>
                      <a:ext cx="120" cy="512"/>
                    </a:xfrm>
                    <a:custGeom>
                      <a:avLst/>
                      <a:gdLst>
                        <a:gd name="T0" fmla="*/ 58 w 120"/>
                        <a:gd name="T1" fmla="*/ 0 h 512"/>
                        <a:gd name="T2" fmla="*/ 0 w 120"/>
                        <a:gd name="T3" fmla="*/ 259 h 512"/>
                        <a:gd name="T4" fmla="*/ 58 w 120"/>
                        <a:gd name="T5" fmla="*/ 511 h 512"/>
                        <a:gd name="T6" fmla="*/ 119 w 120"/>
                        <a:gd name="T7" fmla="*/ 259 h 512"/>
                        <a:gd name="T8" fmla="*/ 58 w 120"/>
                        <a:gd name="T9" fmla="*/ 0 h 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2">
                          <a:moveTo>
                            <a:pt x="58" y="0"/>
                          </a:moveTo>
                          <a:lnTo>
                            <a:pt x="0" y="259"/>
                          </a:lnTo>
                          <a:lnTo>
                            <a:pt x="58" y="511"/>
                          </a:lnTo>
                          <a:lnTo>
                            <a:pt x="119" y="259"/>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grpSp>
              <p:grpSp>
                <p:nvGrpSpPr>
                  <p:cNvPr id="1074" name="Group 190"/>
                  <p:cNvGrpSpPr>
                    <a:grpSpLocks/>
                  </p:cNvGrpSpPr>
                  <p:nvPr/>
                </p:nvGrpSpPr>
                <p:grpSpPr bwMode="auto">
                  <a:xfrm>
                    <a:off x="553" y="1598"/>
                    <a:ext cx="419" cy="1102"/>
                    <a:chOff x="553" y="1598"/>
                    <a:chExt cx="419" cy="1102"/>
                  </a:xfrm>
                </p:grpSpPr>
                <p:sp>
                  <p:nvSpPr>
                    <p:cNvPr id="1080" name="Freeform 186"/>
                    <p:cNvSpPr>
                      <a:spLocks/>
                    </p:cNvSpPr>
                    <p:nvPr/>
                  </p:nvSpPr>
                  <p:spPr bwMode="auto">
                    <a:xfrm>
                      <a:off x="851" y="1598"/>
                      <a:ext cx="121" cy="511"/>
                    </a:xfrm>
                    <a:custGeom>
                      <a:avLst/>
                      <a:gdLst>
                        <a:gd name="T0" fmla="*/ 59 w 121"/>
                        <a:gd name="T1" fmla="*/ 0 h 511"/>
                        <a:gd name="T2" fmla="*/ 0 w 121"/>
                        <a:gd name="T3" fmla="*/ 258 h 511"/>
                        <a:gd name="T4" fmla="*/ 59 w 121"/>
                        <a:gd name="T5" fmla="*/ 510 h 511"/>
                        <a:gd name="T6" fmla="*/ 120 w 121"/>
                        <a:gd name="T7" fmla="*/ 258 h 511"/>
                        <a:gd name="T8" fmla="*/ 59 w 121"/>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511">
                          <a:moveTo>
                            <a:pt x="59" y="0"/>
                          </a:moveTo>
                          <a:lnTo>
                            <a:pt x="0" y="258"/>
                          </a:lnTo>
                          <a:lnTo>
                            <a:pt x="59" y="510"/>
                          </a:lnTo>
                          <a:lnTo>
                            <a:pt x="120" y="258"/>
                          </a:lnTo>
                          <a:lnTo>
                            <a:pt x="59"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081" name="Freeform 187"/>
                    <p:cNvSpPr>
                      <a:spLocks/>
                    </p:cNvSpPr>
                    <p:nvPr/>
                  </p:nvSpPr>
                  <p:spPr bwMode="auto">
                    <a:xfrm>
                      <a:off x="553" y="1598"/>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082" name="Freeform 188"/>
                    <p:cNvSpPr>
                      <a:spLocks/>
                    </p:cNvSpPr>
                    <p:nvPr/>
                  </p:nvSpPr>
                  <p:spPr bwMode="auto">
                    <a:xfrm>
                      <a:off x="851" y="2189"/>
                      <a:ext cx="121" cy="511"/>
                    </a:xfrm>
                    <a:custGeom>
                      <a:avLst/>
                      <a:gdLst>
                        <a:gd name="T0" fmla="*/ 59 w 121"/>
                        <a:gd name="T1" fmla="*/ 0 h 511"/>
                        <a:gd name="T2" fmla="*/ 0 w 121"/>
                        <a:gd name="T3" fmla="*/ 258 h 511"/>
                        <a:gd name="T4" fmla="*/ 59 w 121"/>
                        <a:gd name="T5" fmla="*/ 510 h 511"/>
                        <a:gd name="T6" fmla="*/ 120 w 121"/>
                        <a:gd name="T7" fmla="*/ 258 h 511"/>
                        <a:gd name="T8" fmla="*/ 59 w 121"/>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511">
                          <a:moveTo>
                            <a:pt x="59" y="0"/>
                          </a:moveTo>
                          <a:lnTo>
                            <a:pt x="0" y="258"/>
                          </a:lnTo>
                          <a:lnTo>
                            <a:pt x="59" y="510"/>
                          </a:lnTo>
                          <a:lnTo>
                            <a:pt x="120" y="258"/>
                          </a:lnTo>
                          <a:lnTo>
                            <a:pt x="59"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083" name="Freeform 189"/>
                    <p:cNvSpPr>
                      <a:spLocks/>
                    </p:cNvSpPr>
                    <p:nvPr/>
                  </p:nvSpPr>
                  <p:spPr bwMode="auto">
                    <a:xfrm>
                      <a:off x="553" y="2189"/>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grpSp>
              <p:grpSp>
                <p:nvGrpSpPr>
                  <p:cNvPr id="1075" name="Group 195"/>
                  <p:cNvGrpSpPr>
                    <a:grpSpLocks/>
                  </p:cNvGrpSpPr>
                  <p:nvPr/>
                </p:nvGrpSpPr>
                <p:grpSpPr bwMode="auto">
                  <a:xfrm>
                    <a:off x="553" y="3023"/>
                    <a:ext cx="419" cy="1102"/>
                    <a:chOff x="553" y="3023"/>
                    <a:chExt cx="419" cy="1102"/>
                  </a:xfrm>
                </p:grpSpPr>
                <p:sp>
                  <p:nvSpPr>
                    <p:cNvPr id="1076" name="Freeform 191"/>
                    <p:cNvSpPr>
                      <a:spLocks/>
                    </p:cNvSpPr>
                    <p:nvPr/>
                  </p:nvSpPr>
                  <p:spPr bwMode="auto">
                    <a:xfrm>
                      <a:off x="851" y="3023"/>
                      <a:ext cx="121" cy="511"/>
                    </a:xfrm>
                    <a:custGeom>
                      <a:avLst/>
                      <a:gdLst>
                        <a:gd name="T0" fmla="*/ 59 w 121"/>
                        <a:gd name="T1" fmla="*/ 0 h 511"/>
                        <a:gd name="T2" fmla="*/ 0 w 121"/>
                        <a:gd name="T3" fmla="*/ 258 h 511"/>
                        <a:gd name="T4" fmla="*/ 59 w 121"/>
                        <a:gd name="T5" fmla="*/ 510 h 511"/>
                        <a:gd name="T6" fmla="*/ 120 w 121"/>
                        <a:gd name="T7" fmla="*/ 258 h 511"/>
                        <a:gd name="T8" fmla="*/ 59 w 121"/>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511">
                          <a:moveTo>
                            <a:pt x="59" y="0"/>
                          </a:moveTo>
                          <a:lnTo>
                            <a:pt x="0" y="258"/>
                          </a:lnTo>
                          <a:lnTo>
                            <a:pt x="59" y="510"/>
                          </a:lnTo>
                          <a:lnTo>
                            <a:pt x="120" y="258"/>
                          </a:lnTo>
                          <a:lnTo>
                            <a:pt x="59"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077" name="Freeform 192"/>
                    <p:cNvSpPr>
                      <a:spLocks/>
                    </p:cNvSpPr>
                    <p:nvPr/>
                  </p:nvSpPr>
                  <p:spPr bwMode="auto">
                    <a:xfrm>
                      <a:off x="553" y="3023"/>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078" name="Freeform 193"/>
                    <p:cNvSpPr>
                      <a:spLocks/>
                    </p:cNvSpPr>
                    <p:nvPr/>
                  </p:nvSpPr>
                  <p:spPr bwMode="auto">
                    <a:xfrm>
                      <a:off x="851" y="3614"/>
                      <a:ext cx="121" cy="511"/>
                    </a:xfrm>
                    <a:custGeom>
                      <a:avLst/>
                      <a:gdLst>
                        <a:gd name="T0" fmla="*/ 59 w 121"/>
                        <a:gd name="T1" fmla="*/ 0 h 511"/>
                        <a:gd name="T2" fmla="*/ 0 w 121"/>
                        <a:gd name="T3" fmla="*/ 258 h 511"/>
                        <a:gd name="T4" fmla="*/ 59 w 121"/>
                        <a:gd name="T5" fmla="*/ 510 h 511"/>
                        <a:gd name="T6" fmla="*/ 120 w 121"/>
                        <a:gd name="T7" fmla="*/ 258 h 511"/>
                        <a:gd name="T8" fmla="*/ 59 w 121"/>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1" h="511">
                          <a:moveTo>
                            <a:pt x="59" y="0"/>
                          </a:moveTo>
                          <a:lnTo>
                            <a:pt x="0" y="258"/>
                          </a:lnTo>
                          <a:lnTo>
                            <a:pt x="59" y="510"/>
                          </a:lnTo>
                          <a:lnTo>
                            <a:pt x="120" y="258"/>
                          </a:lnTo>
                          <a:lnTo>
                            <a:pt x="59"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sp>
                  <p:nvSpPr>
                    <p:cNvPr id="1079" name="Freeform 194"/>
                    <p:cNvSpPr>
                      <a:spLocks/>
                    </p:cNvSpPr>
                    <p:nvPr/>
                  </p:nvSpPr>
                  <p:spPr bwMode="auto">
                    <a:xfrm>
                      <a:off x="553" y="3614"/>
                      <a:ext cx="120" cy="511"/>
                    </a:xfrm>
                    <a:custGeom>
                      <a:avLst/>
                      <a:gdLst>
                        <a:gd name="T0" fmla="*/ 58 w 120"/>
                        <a:gd name="T1" fmla="*/ 0 h 511"/>
                        <a:gd name="T2" fmla="*/ 0 w 120"/>
                        <a:gd name="T3" fmla="*/ 258 h 511"/>
                        <a:gd name="T4" fmla="*/ 58 w 120"/>
                        <a:gd name="T5" fmla="*/ 510 h 511"/>
                        <a:gd name="T6" fmla="*/ 119 w 120"/>
                        <a:gd name="T7" fmla="*/ 258 h 511"/>
                        <a:gd name="T8" fmla="*/ 58 w 120"/>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 h="511">
                          <a:moveTo>
                            <a:pt x="58" y="0"/>
                          </a:moveTo>
                          <a:lnTo>
                            <a:pt x="0" y="258"/>
                          </a:lnTo>
                          <a:lnTo>
                            <a:pt x="58" y="510"/>
                          </a:lnTo>
                          <a:lnTo>
                            <a:pt x="119" y="258"/>
                          </a:lnTo>
                          <a:lnTo>
                            <a:pt x="58" y="0"/>
                          </a:lnTo>
                        </a:path>
                      </a:pathLst>
                    </a:custGeom>
                    <a:solidFill>
                      <a:schemeClr val="bg1"/>
                    </a:solidFill>
                    <a:ln w="25400" cap="rnd" cmpd="sng">
                      <a:solidFill>
                        <a:schemeClr val="bg2"/>
                      </a:solidFill>
                      <a:prstDash val="solid"/>
                      <a:round/>
                      <a:headEnd type="none" w="med" len="med"/>
                      <a:tailEnd type="none" w="med" len="med"/>
                    </a:ln>
                  </p:spPr>
                  <p:txBody>
                    <a:bodyPr/>
                    <a:lstStyle/>
                    <a:p>
                      <a:endParaRPr lang="en-US" sz="1800"/>
                    </a:p>
                  </p:txBody>
                </p:sp>
              </p:grpSp>
            </p:grpSp>
          </p:grpSp>
        </p:grpSp>
        <p:grpSp>
          <p:nvGrpSpPr>
            <p:cNvPr id="1030" name="Group 231"/>
            <p:cNvGrpSpPr>
              <a:grpSpLocks/>
            </p:cNvGrpSpPr>
            <p:nvPr/>
          </p:nvGrpSpPr>
          <p:grpSpPr bwMode="auto">
            <a:xfrm>
              <a:off x="0" y="0"/>
              <a:ext cx="446" cy="4312"/>
              <a:chOff x="0" y="0"/>
              <a:chExt cx="446" cy="4312"/>
            </a:xfrm>
          </p:grpSpPr>
          <p:grpSp>
            <p:nvGrpSpPr>
              <p:cNvPr id="1031" name="Group 214"/>
              <p:cNvGrpSpPr>
                <a:grpSpLocks/>
              </p:cNvGrpSpPr>
              <p:nvPr/>
            </p:nvGrpSpPr>
            <p:grpSpPr bwMode="auto">
              <a:xfrm>
                <a:off x="0" y="0"/>
                <a:ext cx="446" cy="4312"/>
                <a:chOff x="0" y="0"/>
                <a:chExt cx="446" cy="4312"/>
              </a:xfrm>
            </p:grpSpPr>
            <p:sp>
              <p:nvSpPr>
                <p:cNvPr id="1048" name="Rectangle 199"/>
                <p:cNvSpPr>
                  <a:spLocks noChangeArrowheads="1"/>
                </p:cNvSpPr>
                <p:nvPr/>
              </p:nvSpPr>
              <p:spPr bwMode="auto">
                <a:xfrm>
                  <a:off x="0" y="0"/>
                  <a:ext cx="446" cy="4312"/>
                </a:xfrm>
                <a:prstGeom prst="rect">
                  <a:avLst/>
                </a:prstGeom>
                <a:solidFill>
                  <a:srgbClr val="FFC080"/>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nvGrpSpPr>
                <p:cNvPr id="1049" name="Group 213"/>
                <p:cNvGrpSpPr>
                  <a:grpSpLocks/>
                </p:cNvGrpSpPr>
                <p:nvPr/>
              </p:nvGrpSpPr>
              <p:grpSpPr bwMode="auto">
                <a:xfrm>
                  <a:off x="21" y="0"/>
                  <a:ext cx="405" cy="4312"/>
                  <a:chOff x="21" y="0"/>
                  <a:chExt cx="405" cy="4312"/>
                </a:xfrm>
              </p:grpSpPr>
              <p:grpSp>
                <p:nvGrpSpPr>
                  <p:cNvPr id="1050" name="Group 209"/>
                  <p:cNvGrpSpPr>
                    <a:grpSpLocks/>
                  </p:cNvGrpSpPr>
                  <p:nvPr/>
                </p:nvGrpSpPr>
                <p:grpSpPr bwMode="auto">
                  <a:xfrm>
                    <a:off x="21" y="0"/>
                    <a:ext cx="403" cy="4312"/>
                    <a:chOff x="21" y="0"/>
                    <a:chExt cx="403" cy="4312"/>
                  </a:xfrm>
                </p:grpSpPr>
                <p:grpSp>
                  <p:nvGrpSpPr>
                    <p:cNvPr id="1054" name="Group 207"/>
                    <p:cNvGrpSpPr>
                      <a:grpSpLocks/>
                    </p:cNvGrpSpPr>
                    <p:nvPr/>
                  </p:nvGrpSpPr>
                  <p:grpSpPr bwMode="auto">
                    <a:xfrm>
                      <a:off x="21" y="0"/>
                      <a:ext cx="403" cy="4312"/>
                      <a:chOff x="21" y="0"/>
                      <a:chExt cx="403" cy="4312"/>
                    </a:xfrm>
                  </p:grpSpPr>
                  <p:grpSp>
                    <p:nvGrpSpPr>
                      <p:cNvPr id="1056" name="Group 202"/>
                      <p:cNvGrpSpPr>
                        <a:grpSpLocks/>
                      </p:cNvGrpSpPr>
                      <p:nvPr/>
                    </p:nvGrpSpPr>
                    <p:grpSpPr bwMode="auto">
                      <a:xfrm>
                        <a:off x="21" y="0"/>
                        <a:ext cx="295" cy="4312"/>
                        <a:chOff x="21" y="0"/>
                        <a:chExt cx="295" cy="4312"/>
                      </a:xfrm>
                    </p:grpSpPr>
                    <p:sp>
                      <p:nvSpPr>
                        <p:cNvPr id="1061" name="Rectangle 200"/>
                        <p:cNvSpPr>
                          <a:spLocks noChangeArrowheads="1"/>
                        </p:cNvSpPr>
                        <p:nvPr/>
                      </p:nvSpPr>
                      <p:spPr bwMode="auto">
                        <a:xfrm>
                          <a:off x="21" y="0"/>
                          <a:ext cx="83" cy="4312"/>
                        </a:xfrm>
                        <a:prstGeom prst="rect">
                          <a:avLst/>
                        </a:prstGeom>
                        <a:solidFill>
                          <a:schemeClr val="tx2"/>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062" name="Rectangle 201"/>
                        <p:cNvSpPr>
                          <a:spLocks noChangeArrowheads="1"/>
                        </p:cNvSpPr>
                        <p:nvPr/>
                      </p:nvSpPr>
                      <p:spPr bwMode="auto">
                        <a:xfrm>
                          <a:off x="234" y="0"/>
                          <a:ext cx="82" cy="4312"/>
                        </a:xfrm>
                        <a:prstGeom prst="rect">
                          <a:avLst/>
                        </a:prstGeom>
                        <a:solidFill>
                          <a:schemeClr val="tx2"/>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sp>
                    <p:nvSpPr>
                      <p:cNvPr id="1057" name="Rectangle 203"/>
                      <p:cNvSpPr>
                        <a:spLocks noChangeArrowheads="1"/>
                      </p:cNvSpPr>
                      <p:nvPr/>
                    </p:nvSpPr>
                    <p:spPr bwMode="auto">
                      <a:xfrm>
                        <a:off x="125" y="0"/>
                        <a:ext cx="46" cy="4312"/>
                      </a:xfrm>
                      <a:prstGeom prst="rect">
                        <a:avLst/>
                      </a:prstGeom>
                      <a:solidFill>
                        <a:schemeClr val="accent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nvGrpSpPr>
                      <p:cNvPr id="1058" name="Group 206"/>
                      <p:cNvGrpSpPr>
                        <a:grpSpLocks/>
                      </p:cNvGrpSpPr>
                      <p:nvPr/>
                    </p:nvGrpSpPr>
                    <p:grpSpPr bwMode="auto">
                      <a:xfrm>
                        <a:off x="194" y="0"/>
                        <a:ext cx="230" cy="4312"/>
                        <a:chOff x="194" y="0"/>
                        <a:chExt cx="230" cy="4312"/>
                      </a:xfrm>
                    </p:grpSpPr>
                    <p:sp>
                      <p:nvSpPr>
                        <p:cNvPr id="1059" name="Rectangle 204"/>
                        <p:cNvSpPr>
                          <a:spLocks noChangeArrowheads="1"/>
                        </p:cNvSpPr>
                        <p:nvPr/>
                      </p:nvSpPr>
                      <p:spPr bwMode="auto">
                        <a:xfrm>
                          <a:off x="194" y="0"/>
                          <a:ext cx="19" cy="4312"/>
                        </a:xfrm>
                        <a:prstGeom prst="rect">
                          <a:avLst/>
                        </a:prstGeom>
                        <a:solidFill>
                          <a:schemeClr val="accent2"/>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060" name="Rectangle 205"/>
                        <p:cNvSpPr>
                          <a:spLocks noChangeArrowheads="1"/>
                        </p:cNvSpPr>
                        <p:nvPr/>
                      </p:nvSpPr>
                      <p:spPr bwMode="auto">
                        <a:xfrm>
                          <a:off x="405" y="0"/>
                          <a:ext cx="19" cy="4312"/>
                        </a:xfrm>
                        <a:prstGeom prst="rect">
                          <a:avLst/>
                        </a:prstGeom>
                        <a:solidFill>
                          <a:schemeClr val="accent2"/>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sp>
                  <p:nvSpPr>
                    <p:cNvPr id="1055" name="Rectangle 208"/>
                    <p:cNvSpPr>
                      <a:spLocks noChangeArrowheads="1"/>
                    </p:cNvSpPr>
                    <p:nvPr/>
                  </p:nvSpPr>
                  <p:spPr bwMode="auto">
                    <a:xfrm>
                      <a:off x="338" y="0"/>
                      <a:ext cx="46" cy="4312"/>
                    </a:xfrm>
                    <a:prstGeom prst="rect">
                      <a:avLst/>
                    </a:prstGeom>
                    <a:solidFill>
                      <a:schemeClr val="accent1"/>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nvGrpSpPr>
                  <p:cNvPr id="1051" name="Group 212"/>
                  <p:cNvGrpSpPr>
                    <a:grpSpLocks/>
                  </p:cNvGrpSpPr>
                  <p:nvPr/>
                </p:nvGrpSpPr>
                <p:grpSpPr bwMode="auto">
                  <a:xfrm>
                    <a:off x="196" y="0"/>
                    <a:ext cx="230" cy="4312"/>
                    <a:chOff x="196" y="0"/>
                    <a:chExt cx="230" cy="4312"/>
                  </a:xfrm>
                </p:grpSpPr>
                <p:sp>
                  <p:nvSpPr>
                    <p:cNvPr id="1052" name="Rectangle 210"/>
                    <p:cNvSpPr>
                      <a:spLocks noChangeArrowheads="1"/>
                    </p:cNvSpPr>
                    <p:nvPr/>
                  </p:nvSpPr>
                  <p:spPr bwMode="auto">
                    <a:xfrm>
                      <a:off x="196" y="0"/>
                      <a:ext cx="19" cy="4312"/>
                    </a:xfrm>
                    <a:prstGeom prst="rect">
                      <a:avLst/>
                    </a:prstGeom>
                    <a:solidFill>
                      <a:srgbClr val="A000A0"/>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sp>
                  <p:nvSpPr>
                    <p:cNvPr id="1053" name="Rectangle 211"/>
                    <p:cNvSpPr>
                      <a:spLocks noChangeArrowheads="1"/>
                    </p:cNvSpPr>
                    <p:nvPr/>
                  </p:nvSpPr>
                  <p:spPr bwMode="auto">
                    <a:xfrm>
                      <a:off x="407" y="0"/>
                      <a:ext cx="19" cy="4312"/>
                    </a:xfrm>
                    <a:prstGeom prst="rect">
                      <a:avLst/>
                    </a:prstGeom>
                    <a:solidFill>
                      <a:srgbClr val="A000A0"/>
                    </a:solidFill>
                    <a:ln>
                      <a:noFill/>
                    </a:ln>
                    <a:extLst/>
                  </p:spPr>
                  <p:txBody>
                    <a:bodyPr wrap="none" anchor="ct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defRPr/>
                      </a:pPr>
                      <a:endParaRPr lang="en-US" altLang="en-US" sz="2400" smtClean="0"/>
                    </a:p>
                  </p:txBody>
                </p:sp>
              </p:grpSp>
            </p:grpSp>
          </p:grpSp>
          <p:grpSp>
            <p:nvGrpSpPr>
              <p:cNvPr id="1032" name="Group 230"/>
              <p:cNvGrpSpPr>
                <a:grpSpLocks/>
              </p:cNvGrpSpPr>
              <p:nvPr/>
            </p:nvGrpSpPr>
            <p:grpSpPr bwMode="auto">
              <a:xfrm>
                <a:off x="19" y="170"/>
                <a:ext cx="305" cy="3955"/>
                <a:chOff x="19" y="170"/>
                <a:chExt cx="305" cy="3955"/>
              </a:xfrm>
            </p:grpSpPr>
            <p:grpSp>
              <p:nvGrpSpPr>
                <p:cNvPr id="1033" name="Group 219"/>
                <p:cNvGrpSpPr>
                  <a:grpSpLocks/>
                </p:cNvGrpSpPr>
                <p:nvPr/>
              </p:nvGrpSpPr>
              <p:grpSpPr bwMode="auto">
                <a:xfrm>
                  <a:off x="19" y="1598"/>
                  <a:ext cx="305" cy="1102"/>
                  <a:chOff x="19" y="1598"/>
                  <a:chExt cx="305" cy="1102"/>
                </a:xfrm>
              </p:grpSpPr>
              <p:sp>
                <p:nvSpPr>
                  <p:cNvPr id="1044" name="Freeform 215"/>
                  <p:cNvSpPr>
                    <a:spLocks/>
                  </p:cNvSpPr>
                  <p:nvPr/>
                </p:nvSpPr>
                <p:spPr bwMode="auto">
                  <a:xfrm>
                    <a:off x="232" y="1598"/>
                    <a:ext cx="92" cy="511"/>
                  </a:xfrm>
                  <a:custGeom>
                    <a:avLst/>
                    <a:gdLst>
                      <a:gd name="T0" fmla="*/ 44 w 92"/>
                      <a:gd name="T1" fmla="*/ 0 h 511"/>
                      <a:gd name="T2" fmla="*/ 0 w 92"/>
                      <a:gd name="T3" fmla="*/ 258 h 511"/>
                      <a:gd name="T4" fmla="*/ 44 w 92"/>
                      <a:gd name="T5" fmla="*/ 510 h 511"/>
                      <a:gd name="T6" fmla="*/ 91 w 92"/>
                      <a:gd name="T7" fmla="*/ 258 h 511"/>
                      <a:gd name="T8" fmla="*/ 44 w 92"/>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511">
                        <a:moveTo>
                          <a:pt x="44" y="0"/>
                        </a:moveTo>
                        <a:lnTo>
                          <a:pt x="0" y="258"/>
                        </a:lnTo>
                        <a:lnTo>
                          <a:pt x="44" y="510"/>
                        </a:lnTo>
                        <a:lnTo>
                          <a:pt x="91" y="258"/>
                        </a:lnTo>
                        <a:lnTo>
                          <a:pt x="44" y="0"/>
                        </a:lnTo>
                      </a:path>
                    </a:pathLst>
                  </a:custGeom>
                  <a:solidFill>
                    <a:srgbClr val="00C000"/>
                  </a:solidFill>
                  <a:ln w="25400" cap="rnd" cmpd="sng">
                    <a:solidFill>
                      <a:srgbClr val="FFC080"/>
                    </a:solidFill>
                    <a:prstDash val="solid"/>
                    <a:round/>
                    <a:headEnd type="none" w="med" len="med"/>
                    <a:tailEnd type="none" w="med" len="med"/>
                  </a:ln>
                </p:spPr>
                <p:txBody>
                  <a:bodyPr/>
                  <a:lstStyle/>
                  <a:p>
                    <a:endParaRPr lang="en-US" sz="1800"/>
                  </a:p>
                </p:txBody>
              </p:sp>
              <p:sp>
                <p:nvSpPr>
                  <p:cNvPr id="1045" name="Freeform 216"/>
                  <p:cNvSpPr>
                    <a:spLocks/>
                  </p:cNvSpPr>
                  <p:nvPr/>
                </p:nvSpPr>
                <p:spPr bwMode="auto">
                  <a:xfrm>
                    <a:off x="19" y="1598"/>
                    <a:ext cx="92" cy="511"/>
                  </a:xfrm>
                  <a:custGeom>
                    <a:avLst/>
                    <a:gdLst>
                      <a:gd name="T0" fmla="*/ 44 w 92"/>
                      <a:gd name="T1" fmla="*/ 0 h 511"/>
                      <a:gd name="T2" fmla="*/ 0 w 92"/>
                      <a:gd name="T3" fmla="*/ 258 h 511"/>
                      <a:gd name="T4" fmla="*/ 44 w 92"/>
                      <a:gd name="T5" fmla="*/ 510 h 511"/>
                      <a:gd name="T6" fmla="*/ 91 w 92"/>
                      <a:gd name="T7" fmla="*/ 258 h 511"/>
                      <a:gd name="T8" fmla="*/ 44 w 92"/>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511">
                        <a:moveTo>
                          <a:pt x="44" y="0"/>
                        </a:moveTo>
                        <a:lnTo>
                          <a:pt x="0" y="258"/>
                        </a:lnTo>
                        <a:lnTo>
                          <a:pt x="44" y="510"/>
                        </a:lnTo>
                        <a:lnTo>
                          <a:pt x="91" y="258"/>
                        </a:lnTo>
                        <a:lnTo>
                          <a:pt x="44" y="0"/>
                        </a:lnTo>
                      </a:path>
                    </a:pathLst>
                  </a:custGeom>
                  <a:solidFill>
                    <a:srgbClr val="00C000"/>
                  </a:solidFill>
                  <a:ln w="25400" cap="rnd" cmpd="sng">
                    <a:solidFill>
                      <a:srgbClr val="FFC080"/>
                    </a:solidFill>
                    <a:prstDash val="solid"/>
                    <a:round/>
                    <a:headEnd type="none" w="med" len="med"/>
                    <a:tailEnd type="none" w="med" len="med"/>
                  </a:ln>
                </p:spPr>
                <p:txBody>
                  <a:bodyPr/>
                  <a:lstStyle/>
                  <a:p>
                    <a:endParaRPr lang="en-US" sz="1800"/>
                  </a:p>
                </p:txBody>
              </p:sp>
              <p:sp>
                <p:nvSpPr>
                  <p:cNvPr id="1046" name="Freeform 217"/>
                  <p:cNvSpPr>
                    <a:spLocks/>
                  </p:cNvSpPr>
                  <p:nvPr/>
                </p:nvSpPr>
                <p:spPr bwMode="auto">
                  <a:xfrm>
                    <a:off x="232" y="2189"/>
                    <a:ext cx="92" cy="511"/>
                  </a:xfrm>
                  <a:custGeom>
                    <a:avLst/>
                    <a:gdLst>
                      <a:gd name="T0" fmla="*/ 44 w 92"/>
                      <a:gd name="T1" fmla="*/ 0 h 511"/>
                      <a:gd name="T2" fmla="*/ 0 w 92"/>
                      <a:gd name="T3" fmla="*/ 258 h 511"/>
                      <a:gd name="T4" fmla="*/ 44 w 92"/>
                      <a:gd name="T5" fmla="*/ 510 h 511"/>
                      <a:gd name="T6" fmla="*/ 91 w 92"/>
                      <a:gd name="T7" fmla="*/ 258 h 511"/>
                      <a:gd name="T8" fmla="*/ 44 w 92"/>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511">
                        <a:moveTo>
                          <a:pt x="44" y="0"/>
                        </a:moveTo>
                        <a:lnTo>
                          <a:pt x="0" y="258"/>
                        </a:lnTo>
                        <a:lnTo>
                          <a:pt x="44" y="510"/>
                        </a:lnTo>
                        <a:lnTo>
                          <a:pt x="91" y="258"/>
                        </a:lnTo>
                        <a:lnTo>
                          <a:pt x="44" y="0"/>
                        </a:lnTo>
                      </a:path>
                    </a:pathLst>
                  </a:custGeom>
                  <a:solidFill>
                    <a:srgbClr val="00C000"/>
                  </a:solidFill>
                  <a:ln w="25400" cap="rnd" cmpd="sng">
                    <a:solidFill>
                      <a:srgbClr val="FFC080"/>
                    </a:solidFill>
                    <a:prstDash val="solid"/>
                    <a:round/>
                    <a:headEnd type="none" w="med" len="med"/>
                    <a:tailEnd type="none" w="med" len="med"/>
                  </a:ln>
                </p:spPr>
                <p:txBody>
                  <a:bodyPr/>
                  <a:lstStyle/>
                  <a:p>
                    <a:endParaRPr lang="en-US" sz="1800"/>
                  </a:p>
                </p:txBody>
              </p:sp>
              <p:sp>
                <p:nvSpPr>
                  <p:cNvPr id="1047" name="Freeform 218"/>
                  <p:cNvSpPr>
                    <a:spLocks/>
                  </p:cNvSpPr>
                  <p:nvPr/>
                </p:nvSpPr>
                <p:spPr bwMode="auto">
                  <a:xfrm>
                    <a:off x="19" y="2189"/>
                    <a:ext cx="92" cy="511"/>
                  </a:xfrm>
                  <a:custGeom>
                    <a:avLst/>
                    <a:gdLst>
                      <a:gd name="T0" fmla="*/ 44 w 92"/>
                      <a:gd name="T1" fmla="*/ 0 h 511"/>
                      <a:gd name="T2" fmla="*/ 0 w 92"/>
                      <a:gd name="T3" fmla="*/ 258 h 511"/>
                      <a:gd name="T4" fmla="*/ 44 w 92"/>
                      <a:gd name="T5" fmla="*/ 510 h 511"/>
                      <a:gd name="T6" fmla="*/ 91 w 92"/>
                      <a:gd name="T7" fmla="*/ 258 h 511"/>
                      <a:gd name="T8" fmla="*/ 44 w 92"/>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511">
                        <a:moveTo>
                          <a:pt x="44" y="0"/>
                        </a:moveTo>
                        <a:lnTo>
                          <a:pt x="0" y="258"/>
                        </a:lnTo>
                        <a:lnTo>
                          <a:pt x="44" y="510"/>
                        </a:lnTo>
                        <a:lnTo>
                          <a:pt x="91" y="258"/>
                        </a:lnTo>
                        <a:lnTo>
                          <a:pt x="44" y="0"/>
                        </a:lnTo>
                      </a:path>
                    </a:pathLst>
                  </a:custGeom>
                  <a:solidFill>
                    <a:srgbClr val="00C000"/>
                  </a:solidFill>
                  <a:ln w="25400" cap="rnd" cmpd="sng">
                    <a:solidFill>
                      <a:srgbClr val="FFC080"/>
                    </a:solidFill>
                    <a:prstDash val="solid"/>
                    <a:round/>
                    <a:headEnd type="none" w="med" len="med"/>
                    <a:tailEnd type="none" w="med" len="med"/>
                  </a:ln>
                </p:spPr>
                <p:txBody>
                  <a:bodyPr/>
                  <a:lstStyle/>
                  <a:p>
                    <a:endParaRPr lang="en-US" sz="1800"/>
                  </a:p>
                </p:txBody>
              </p:sp>
            </p:grpSp>
            <p:grpSp>
              <p:nvGrpSpPr>
                <p:cNvPr id="1034" name="Group 224"/>
                <p:cNvGrpSpPr>
                  <a:grpSpLocks/>
                </p:cNvGrpSpPr>
                <p:nvPr/>
              </p:nvGrpSpPr>
              <p:grpSpPr bwMode="auto">
                <a:xfrm>
                  <a:off x="19" y="3023"/>
                  <a:ext cx="305" cy="1102"/>
                  <a:chOff x="19" y="3023"/>
                  <a:chExt cx="305" cy="1102"/>
                </a:xfrm>
              </p:grpSpPr>
              <p:sp>
                <p:nvSpPr>
                  <p:cNvPr id="1040" name="Freeform 220"/>
                  <p:cNvSpPr>
                    <a:spLocks/>
                  </p:cNvSpPr>
                  <p:nvPr/>
                </p:nvSpPr>
                <p:spPr bwMode="auto">
                  <a:xfrm>
                    <a:off x="232" y="3023"/>
                    <a:ext cx="92" cy="511"/>
                  </a:xfrm>
                  <a:custGeom>
                    <a:avLst/>
                    <a:gdLst>
                      <a:gd name="T0" fmla="*/ 44 w 92"/>
                      <a:gd name="T1" fmla="*/ 0 h 511"/>
                      <a:gd name="T2" fmla="*/ 0 w 92"/>
                      <a:gd name="T3" fmla="*/ 258 h 511"/>
                      <a:gd name="T4" fmla="*/ 44 w 92"/>
                      <a:gd name="T5" fmla="*/ 510 h 511"/>
                      <a:gd name="T6" fmla="*/ 91 w 92"/>
                      <a:gd name="T7" fmla="*/ 258 h 511"/>
                      <a:gd name="T8" fmla="*/ 44 w 92"/>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511">
                        <a:moveTo>
                          <a:pt x="44" y="0"/>
                        </a:moveTo>
                        <a:lnTo>
                          <a:pt x="0" y="258"/>
                        </a:lnTo>
                        <a:lnTo>
                          <a:pt x="44" y="510"/>
                        </a:lnTo>
                        <a:lnTo>
                          <a:pt x="91" y="258"/>
                        </a:lnTo>
                        <a:lnTo>
                          <a:pt x="44" y="0"/>
                        </a:lnTo>
                      </a:path>
                    </a:pathLst>
                  </a:custGeom>
                  <a:solidFill>
                    <a:srgbClr val="00C000"/>
                  </a:solidFill>
                  <a:ln w="25400" cap="rnd" cmpd="sng">
                    <a:solidFill>
                      <a:srgbClr val="FFC080"/>
                    </a:solidFill>
                    <a:prstDash val="solid"/>
                    <a:round/>
                    <a:headEnd type="none" w="med" len="med"/>
                    <a:tailEnd type="none" w="med" len="med"/>
                  </a:ln>
                </p:spPr>
                <p:txBody>
                  <a:bodyPr/>
                  <a:lstStyle/>
                  <a:p>
                    <a:endParaRPr lang="en-US" sz="1800"/>
                  </a:p>
                </p:txBody>
              </p:sp>
              <p:sp>
                <p:nvSpPr>
                  <p:cNvPr id="1041" name="Freeform 221"/>
                  <p:cNvSpPr>
                    <a:spLocks/>
                  </p:cNvSpPr>
                  <p:nvPr/>
                </p:nvSpPr>
                <p:spPr bwMode="auto">
                  <a:xfrm>
                    <a:off x="19" y="3023"/>
                    <a:ext cx="92" cy="511"/>
                  </a:xfrm>
                  <a:custGeom>
                    <a:avLst/>
                    <a:gdLst>
                      <a:gd name="T0" fmla="*/ 44 w 92"/>
                      <a:gd name="T1" fmla="*/ 0 h 511"/>
                      <a:gd name="T2" fmla="*/ 0 w 92"/>
                      <a:gd name="T3" fmla="*/ 258 h 511"/>
                      <a:gd name="T4" fmla="*/ 44 w 92"/>
                      <a:gd name="T5" fmla="*/ 510 h 511"/>
                      <a:gd name="T6" fmla="*/ 91 w 92"/>
                      <a:gd name="T7" fmla="*/ 258 h 511"/>
                      <a:gd name="T8" fmla="*/ 44 w 92"/>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511">
                        <a:moveTo>
                          <a:pt x="44" y="0"/>
                        </a:moveTo>
                        <a:lnTo>
                          <a:pt x="0" y="258"/>
                        </a:lnTo>
                        <a:lnTo>
                          <a:pt x="44" y="510"/>
                        </a:lnTo>
                        <a:lnTo>
                          <a:pt x="91" y="258"/>
                        </a:lnTo>
                        <a:lnTo>
                          <a:pt x="44" y="0"/>
                        </a:lnTo>
                      </a:path>
                    </a:pathLst>
                  </a:custGeom>
                  <a:solidFill>
                    <a:srgbClr val="00C000"/>
                  </a:solidFill>
                  <a:ln w="25400" cap="rnd" cmpd="sng">
                    <a:solidFill>
                      <a:srgbClr val="FFC080"/>
                    </a:solidFill>
                    <a:prstDash val="solid"/>
                    <a:round/>
                    <a:headEnd type="none" w="med" len="med"/>
                    <a:tailEnd type="none" w="med" len="med"/>
                  </a:ln>
                </p:spPr>
                <p:txBody>
                  <a:bodyPr/>
                  <a:lstStyle/>
                  <a:p>
                    <a:endParaRPr lang="en-US" sz="1800"/>
                  </a:p>
                </p:txBody>
              </p:sp>
              <p:sp>
                <p:nvSpPr>
                  <p:cNvPr id="1042" name="Freeform 222"/>
                  <p:cNvSpPr>
                    <a:spLocks/>
                  </p:cNvSpPr>
                  <p:nvPr/>
                </p:nvSpPr>
                <p:spPr bwMode="auto">
                  <a:xfrm>
                    <a:off x="232" y="3614"/>
                    <a:ext cx="92" cy="511"/>
                  </a:xfrm>
                  <a:custGeom>
                    <a:avLst/>
                    <a:gdLst>
                      <a:gd name="T0" fmla="*/ 44 w 92"/>
                      <a:gd name="T1" fmla="*/ 0 h 511"/>
                      <a:gd name="T2" fmla="*/ 0 w 92"/>
                      <a:gd name="T3" fmla="*/ 258 h 511"/>
                      <a:gd name="T4" fmla="*/ 44 w 92"/>
                      <a:gd name="T5" fmla="*/ 510 h 511"/>
                      <a:gd name="T6" fmla="*/ 91 w 92"/>
                      <a:gd name="T7" fmla="*/ 258 h 511"/>
                      <a:gd name="T8" fmla="*/ 44 w 92"/>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511">
                        <a:moveTo>
                          <a:pt x="44" y="0"/>
                        </a:moveTo>
                        <a:lnTo>
                          <a:pt x="0" y="258"/>
                        </a:lnTo>
                        <a:lnTo>
                          <a:pt x="44" y="510"/>
                        </a:lnTo>
                        <a:lnTo>
                          <a:pt x="91" y="258"/>
                        </a:lnTo>
                        <a:lnTo>
                          <a:pt x="44" y="0"/>
                        </a:lnTo>
                      </a:path>
                    </a:pathLst>
                  </a:custGeom>
                  <a:solidFill>
                    <a:srgbClr val="00C000"/>
                  </a:solidFill>
                  <a:ln w="25400" cap="rnd" cmpd="sng">
                    <a:solidFill>
                      <a:srgbClr val="FFC080"/>
                    </a:solidFill>
                    <a:prstDash val="solid"/>
                    <a:round/>
                    <a:headEnd type="none" w="med" len="med"/>
                    <a:tailEnd type="none" w="med" len="med"/>
                  </a:ln>
                </p:spPr>
                <p:txBody>
                  <a:bodyPr/>
                  <a:lstStyle/>
                  <a:p>
                    <a:endParaRPr lang="en-US" sz="1800"/>
                  </a:p>
                </p:txBody>
              </p:sp>
              <p:sp>
                <p:nvSpPr>
                  <p:cNvPr id="1043" name="Freeform 223"/>
                  <p:cNvSpPr>
                    <a:spLocks/>
                  </p:cNvSpPr>
                  <p:nvPr/>
                </p:nvSpPr>
                <p:spPr bwMode="auto">
                  <a:xfrm>
                    <a:off x="19" y="3614"/>
                    <a:ext cx="92" cy="511"/>
                  </a:xfrm>
                  <a:custGeom>
                    <a:avLst/>
                    <a:gdLst>
                      <a:gd name="T0" fmla="*/ 44 w 92"/>
                      <a:gd name="T1" fmla="*/ 0 h 511"/>
                      <a:gd name="T2" fmla="*/ 0 w 92"/>
                      <a:gd name="T3" fmla="*/ 258 h 511"/>
                      <a:gd name="T4" fmla="*/ 44 w 92"/>
                      <a:gd name="T5" fmla="*/ 510 h 511"/>
                      <a:gd name="T6" fmla="*/ 91 w 92"/>
                      <a:gd name="T7" fmla="*/ 258 h 511"/>
                      <a:gd name="T8" fmla="*/ 44 w 92"/>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511">
                        <a:moveTo>
                          <a:pt x="44" y="0"/>
                        </a:moveTo>
                        <a:lnTo>
                          <a:pt x="0" y="258"/>
                        </a:lnTo>
                        <a:lnTo>
                          <a:pt x="44" y="510"/>
                        </a:lnTo>
                        <a:lnTo>
                          <a:pt x="91" y="258"/>
                        </a:lnTo>
                        <a:lnTo>
                          <a:pt x="44" y="0"/>
                        </a:lnTo>
                      </a:path>
                    </a:pathLst>
                  </a:custGeom>
                  <a:solidFill>
                    <a:srgbClr val="00C000"/>
                  </a:solidFill>
                  <a:ln w="25400" cap="rnd" cmpd="sng">
                    <a:solidFill>
                      <a:srgbClr val="FFC080"/>
                    </a:solidFill>
                    <a:prstDash val="solid"/>
                    <a:round/>
                    <a:headEnd type="none" w="med" len="med"/>
                    <a:tailEnd type="none" w="med" len="med"/>
                  </a:ln>
                </p:spPr>
                <p:txBody>
                  <a:bodyPr/>
                  <a:lstStyle/>
                  <a:p>
                    <a:endParaRPr lang="en-US" sz="1800"/>
                  </a:p>
                </p:txBody>
              </p:sp>
            </p:grpSp>
            <p:grpSp>
              <p:nvGrpSpPr>
                <p:cNvPr id="1035" name="Group 229"/>
                <p:cNvGrpSpPr>
                  <a:grpSpLocks/>
                </p:cNvGrpSpPr>
                <p:nvPr/>
              </p:nvGrpSpPr>
              <p:grpSpPr bwMode="auto">
                <a:xfrm>
                  <a:off x="19" y="170"/>
                  <a:ext cx="305" cy="1102"/>
                  <a:chOff x="19" y="170"/>
                  <a:chExt cx="305" cy="1102"/>
                </a:xfrm>
              </p:grpSpPr>
              <p:sp>
                <p:nvSpPr>
                  <p:cNvPr id="1036" name="Freeform 225"/>
                  <p:cNvSpPr>
                    <a:spLocks/>
                  </p:cNvSpPr>
                  <p:nvPr/>
                </p:nvSpPr>
                <p:spPr bwMode="auto">
                  <a:xfrm>
                    <a:off x="232" y="760"/>
                    <a:ext cx="92" cy="512"/>
                  </a:xfrm>
                  <a:custGeom>
                    <a:avLst/>
                    <a:gdLst>
                      <a:gd name="T0" fmla="*/ 44 w 92"/>
                      <a:gd name="T1" fmla="*/ 0 h 512"/>
                      <a:gd name="T2" fmla="*/ 0 w 92"/>
                      <a:gd name="T3" fmla="*/ 259 h 512"/>
                      <a:gd name="T4" fmla="*/ 44 w 92"/>
                      <a:gd name="T5" fmla="*/ 511 h 512"/>
                      <a:gd name="T6" fmla="*/ 91 w 92"/>
                      <a:gd name="T7" fmla="*/ 259 h 512"/>
                      <a:gd name="T8" fmla="*/ 44 w 92"/>
                      <a:gd name="T9" fmla="*/ 0 h 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512">
                        <a:moveTo>
                          <a:pt x="44" y="0"/>
                        </a:moveTo>
                        <a:lnTo>
                          <a:pt x="0" y="259"/>
                        </a:lnTo>
                        <a:lnTo>
                          <a:pt x="44" y="511"/>
                        </a:lnTo>
                        <a:lnTo>
                          <a:pt x="91" y="259"/>
                        </a:lnTo>
                        <a:lnTo>
                          <a:pt x="44" y="0"/>
                        </a:lnTo>
                      </a:path>
                    </a:pathLst>
                  </a:custGeom>
                  <a:solidFill>
                    <a:srgbClr val="00C000"/>
                  </a:solidFill>
                  <a:ln w="25400" cap="rnd" cmpd="sng">
                    <a:solidFill>
                      <a:srgbClr val="FFC080"/>
                    </a:solidFill>
                    <a:prstDash val="solid"/>
                    <a:round/>
                    <a:headEnd type="none" w="med" len="med"/>
                    <a:tailEnd type="none" w="med" len="med"/>
                  </a:ln>
                </p:spPr>
                <p:txBody>
                  <a:bodyPr/>
                  <a:lstStyle/>
                  <a:p>
                    <a:endParaRPr lang="en-US" sz="1800"/>
                  </a:p>
                </p:txBody>
              </p:sp>
              <p:sp>
                <p:nvSpPr>
                  <p:cNvPr id="1037" name="Freeform 226"/>
                  <p:cNvSpPr>
                    <a:spLocks/>
                  </p:cNvSpPr>
                  <p:nvPr/>
                </p:nvSpPr>
                <p:spPr bwMode="auto">
                  <a:xfrm>
                    <a:off x="19" y="760"/>
                    <a:ext cx="92" cy="512"/>
                  </a:xfrm>
                  <a:custGeom>
                    <a:avLst/>
                    <a:gdLst>
                      <a:gd name="T0" fmla="*/ 44 w 92"/>
                      <a:gd name="T1" fmla="*/ 0 h 512"/>
                      <a:gd name="T2" fmla="*/ 0 w 92"/>
                      <a:gd name="T3" fmla="*/ 259 h 512"/>
                      <a:gd name="T4" fmla="*/ 44 w 92"/>
                      <a:gd name="T5" fmla="*/ 511 h 512"/>
                      <a:gd name="T6" fmla="*/ 91 w 92"/>
                      <a:gd name="T7" fmla="*/ 259 h 512"/>
                      <a:gd name="T8" fmla="*/ 44 w 92"/>
                      <a:gd name="T9" fmla="*/ 0 h 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512">
                        <a:moveTo>
                          <a:pt x="44" y="0"/>
                        </a:moveTo>
                        <a:lnTo>
                          <a:pt x="0" y="259"/>
                        </a:lnTo>
                        <a:lnTo>
                          <a:pt x="44" y="511"/>
                        </a:lnTo>
                        <a:lnTo>
                          <a:pt x="91" y="259"/>
                        </a:lnTo>
                        <a:lnTo>
                          <a:pt x="44" y="0"/>
                        </a:lnTo>
                      </a:path>
                    </a:pathLst>
                  </a:custGeom>
                  <a:solidFill>
                    <a:srgbClr val="00C000"/>
                  </a:solidFill>
                  <a:ln w="25400" cap="rnd" cmpd="sng">
                    <a:solidFill>
                      <a:srgbClr val="FFC080"/>
                    </a:solidFill>
                    <a:prstDash val="solid"/>
                    <a:round/>
                    <a:headEnd type="none" w="med" len="med"/>
                    <a:tailEnd type="none" w="med" len="med"/>
                  </a:ln>
                </p:spPr>
                <p:txBody>
                  <a:bodyPr/>
                  <a:lstStyle/>
                  <a:p>
                    <a:endParaRPr lang="en-US" sz="1800"/>
                  </a:p>
                </p:txBody>
              </p:sp>
              <p:sp>
                <p:nvSpPr>
                  <p:cNvPr id="1038" name="Freeform 227"/>
                  <p:cNvSpPr>
                    <a:spLocks/>
                  </p:cNvSpPr>
                  <p:nvPr/>
                </p:nvSpPr>
                <p:spPr bwMode="auto">
                  <a:xfrm>
                    <a:off x="232" y="170"/>
                    <a:ext cx="92" cy="511"/>
                  </a:xfrm>
                  <a:custGeom>
                    <a:avLst/>
                    <a:gdLst>
                      <a:gd name="T0" fmla="*/ 44 w 92"/>
                      <a:gd name="T1" fmla="*/ 0 h 511"/>
                      <a:gd name="T2" fmla="*/ 0 w 92"/>
                      <a:gd name="T3" fmla="*/ 258 h 511"/>
                      <a:gd name="T4" fmla="*/ 44 w 92"/>
                      <a:gd name="T5" fmla="*/ 510 h 511"/>
                      <a:gd name="T6" fmla="*/ 91 w 92"/>
                      <a:gd name="T7" fmla="*/ 258 h 511"/>
                      <a:gd name="T8" fmla="*/ 44 w 92"/>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511">
                        <a:moveTo>
                          <a:pt x="44" y="0"/>
                        </a:moveTo>
                        <a:lnTo>
                          <a:pt x="0" y="258"/>
                        </a:lnTo>
                        <a:lnTo>
                          <a:pt x="44" y="510"/>
                        </a:lnTo>
                        <a:lnTo>
                          <a:pt x="91" y="258"/>
                        </a:lnTo>
                        <a:lnTo>
                          <a:pt x="44" y="0"/>
                        </a:lnTo>
                      </a:path>
                    </a:pathLst>
                  </a:custGeom>
                  <a:solidFill>
                    <a:srgbClr val="00C000"/>
                  </a:solidFill>
                  <a:ln w="25400" cap="rnd" cmpd="sng">
                    <a:solidFill>
                      <a:srgbClr val="FFC080"/>
                    </a:solidFill>
                    <a:prstDash val="solid"/>
                    <a:round/>
                    <a:headEnd type="none" w="med" len="med"/>
                    <a:tailEnd type="none" w="med" len="med"/>
                  </a:ln>
                </p:spPr>
                <p:txBody>
                  <a:bodyPr/>
                  <a:lstStyle/>
                  <a:p>
                    <a:endParaRPr lang="en-US" sz="1800"/>
                  </a:p>
                </p:txBody>
              </p:sp>
              <p:sp>
                <p:nvSpPr>
                  <p:cNvPr id="1039" name="Freeform 228"/>
                  <p:cNvSpPr>
                    <a:spLocks/>
                  </p:cNvSpPr>
                  <p:nvPr/>
                </p:nvSpPr>
                <p:spPr bwMode="auto">
                  <a:xfrm>
                    <a:off x="19" y="170"/>
                    <a:ext cx="92" cy="511"/>
                  </a:xfrm>
                  <a:custGeom>
                    <a:avLst/>
                    <a:gdLst>
                      <a:gd name="T0" fmla="*/ 44 w 92"/>
                      <a:gd name="T1" fmla="*/ 0 h 511"/>
                      <a:gd name="T2" fmla="*/ 0 w 92"/>
                      <a:gd name="T3" fmla="*/ 258 h 511"/>
                      <a:gd name="T4" fmla="*/ 44 w 92"/>
                      <a:gd name="T5" fmla="*/ 510 h 511"/>
                      <a:gd name="T6" fmla="*/ 91 w 92"/>
                      <a:gd name="T7" fmla="*/ 258 h 511"/>
                      <a:gd name="T8" fmla="*/ 44 w 92"/>
                      <a:gd name="T9" fmla="*/ 0 h 5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511">
                        <a:moveTo>
                          <a:pt x="44" y="0"/>
                        </a:moveTo>
                        <a:lnTo>
                          <a:pt x="0" y="258"/>
                        </a:lnTo>
                        <a:lnTo>
                          <a:pt x="44" y="510"/>
                        </a:lnTo>
                        <a:lnTo>
                          <a:pt x="91" y="258"/>
                        </a:lnTo>
                        <a:lnTo>
                          <a:pt x="44" y="0"/>
                        </a:lnTo>
                      </a:path>
                    </a:pathLst>
                  </a:custGeom>
                  <a:solidFill>
                    <a:srgbClr val="00C000"/>
                  </a:solidFill>
                  <a:ln w="25400" cap="rnd" cmpd="sng">
                    <a:solidFill>
                      <a:srgbClr val="FFC080"/>
                    </a:solidFill>
                    <a:prstDash val="solid"/>
                    <a:round/>
                    <a:headEnd type="none" w="med" len="med"/>
                    <a:tailEnd type="none" w="med" len="med"/>
                  </a:ln>
                </p:spPr>
                <p:txBody>
                  <a:bodyPr/>
                  <a:lstStyle/>
                  <a:p>
                    <a:endParaRPr lang="en-US" sz="1800"/>
                  </a:p>
                </p:txBody>
              </p:sp>
            </p:grpSp>
          </p:grpSp>
        </p:grpSp>
      </p:grpSp>
      <p:sp>
        <p:nvSpPr>
          <p:cNvPr id="1257" name="Rectangle 233"/>
          <p:cNvSpPr>
            <a:spLocks noGrp="1" noChangeArrowheads="1"/>
          </p:cNvSpPr>
          <p:nvPr>
            <p:ph type="title"/>
          </p:nvPr>
        </p:nvSpPr>
        <p:spPr bwMode="auto">
          <a:xfrm>
            <a:off x="1397000" y="609600"/>
            <a:ext cx="10363200" cy="1143000"/>
          </a:xfrm>
          <a:prstGeom prst="rect">
            <a:avLst/>
          </a:prstGeom>
          <a:noFill/>
          <a:ln w="12700">
            <a:noFill/>
            <a:miter lim="800000"/>
            <a:headEnd/>
            <a:tailEnd/>
          </a:ln>
          <a:effec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8" name="Rectangle 234"/>
          <p:cNvSpPr>
            <a:spLocks noGrp="1" noChangeArrowheads="1"/>
          </p:cNvSpPr>
          <p:nvPr>
            <p:ph type="body" idx="1"/>
          </p:nvPr>
        </p:nvSpPr>
        <p:spPr bwMode="auto">
          <a:xfrm>
            <a:off x="1397000" y="1981200"/>
            <a:ext cx="10388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55295842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rtl="0" eaLnBrk="1" fontAlgn="base" hangingPunct="1">
        <a:spcBef>
          <a:spcPct val="0"/>
        </a:spcBef>
        <a:spcAft>
          <a:spcPct val="0"/>
        </a:spcAft>
        <a:defRPr sz="4400">
          <a:solidFill>
            <a:schemeClr val="tx2"/>
          </a:solidFill>
          <a:effectLst>
            <a:outerShdw blurRad="38100" dist="38100" dir="2700000" algn="tl">
              <a:srgbClr val="C0C0C0"/>
            </a:outerShdw>
          </a:effectLst>
          <a:latin typeface="+mj-lt"/>
          <a:ea typeface="MS PGothic" panose="020B0600070205080204" pitchFamily="34" charset="-128"/>
          <a:cs typeface="ＭＳ Ｐゴシック" charset="0"/>
        </a:defRPr>
      </a:lvl1pPr>
      <a:lvl2pPr algn="l" rtl="0" eaLnBrk="1" fontAlgn="base" hangingPunct="1">
        <a:spcBef>
          <a:spcPct val="0"/>
        </a:spcBef>
        <a:spcAft>
          <a:spcPct val="0"/>
        </a:spcAft>
        <a:defRPr sz="4400">
          <a:solidFill>
            <a:schemeClr val="tx2"/>
          </a:solidFill>
          <a:effectLst>
            <a:outerShdw blurRad="38100" dist="38100" dir="2700000" algn="tl">
              <a:srgbClr val="C0C0C0"/>
            </a:outerShdw>
          </a:effectLst>
          <a:latin typeface="Book Antiqua" pitchFamily="18" charset="0"/>
          <a:ea typeface="MS PGothic" panose="020B0600070205080204" pitchFamily="34" charset="-128"/>
          <a:cs typeface="ＭＳ Ｐゴシック" charset="0"/>
        </a:defRPr>
      </a:lvl2pPr>
      <a:lvl3pPr algn="l" rtl="0" eaLnBrk="1" fontAlgn="base" hangingPunct="1">
        <a:spcBef>
          <a:spcPct val="0"/>
        </a:spcBef>
        <a:spcAft>
          <a:spcPct val="0"/>
        </a:spcAft>
        <a:defRPr sz="4400">
          <a:solidFill>
            <a:schemeClr val="tx2"/>
          </a:solidFill>
          <a:effectLst>
            <a:outerShdw blurRad="38100" dist="38100" dir="2700000" algn="tl">
              <a:srgbClr val="C0C0C0"/>
            </a:outerShdw>
          </a:effectLst>
          <a:latin typeface="Book Antiqua" pitchFamily="18" charset="0"/>
          <a:ea typeface="MS PGothic" panose="020B0600070205080204" pitchFamily="34" charset="-128"/>
          <a:cs typeface="ＭＳ Ｐゴシック" charset="0"/>
        </a:defRPr>
      </a:lvl3pPr>
      <a:lvl4pPr algn="l" rtl="0" eaLnBrk="1" fontAlgn="base" hangingPunct="1">
        <a:spcBef>
          <a:spcPct val="0"/>
        </a:spcBef>
        <a:spcAft>
          <a:spcPct val="0"/>
        </a:spcAft>
        <a:defRPr sz="4400">
          <a:solidFill>
            <a:schemeClr val="tx2"/>
          </a:solidFill>
          <a:effectLst>
            <a:outerShdw blurRad="38100" dist="38100" dir="2700000" algn="tl">
              <a:srgbClr val="C0C0C0"/>
            </a:outerShdw>
          </a:effectLst>
          <a:latin typeface="Book Antiqua" pitchFamily="18" charset="0"/>
          <a:ea typeface="MS PGothic" panose="020B0600070205080204" pitchFamily="34" charset="-128"/>
          <a:cs typeface="ＭＳ Ｐゴシック" charset="0"/>
        </a:defRPr>
      </a:lvl4pPr>
      <a:lvl5pPr algn="l" rtl="0" eaLnBrk="1" fontAlgn="base" hangingPunct="1">
        <a:spcBef>
          <a:spcPct val="0"/>
        </a:spcBef>
        <a:spcAft>
          <a:spcPct val="0"/>
        </a:spcAft>
        <a:defRPr sz="4400">
          <a:solidFill>
            <a:schemeClr val="tx2"/>
          </a:solidFill>
          <a:effectLst>
            <a:outerShdw blurRad="38100" dist="38100" dir="2700000" algn="tl">
              <a:srgbClr val="C0C0C0"/>
            </a:outerShdw>
          </a:effectLst>
          <a:latin typeface="Book Antiqua" pitchFamily="18"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4400">
          <a:solidFill>
            <a:schemeClr val="tx2"/>
          </a:solidFill>
          <a:effectLst>
            <a:outerShdw blurRad="38100" dist="38100" dir="2700000" algn="tl">
              <a:srgbClr val="C0C0C0"/>
            </a:outerShdw>
          </a:effectLst>
          <a:latin typeface="Book Antiqua" pitchFamily="18" charset="0"/>
        </a:defRPr>
      </a:lvl6pPr>
      <a:lvl7pPr marL="914400" algn="l" rtl="0" eaLnBrk="1" fontAlgn="base" hangingPunct="1">
        <a:spcBef>
          <a:spcPct val="0"/>
        </a:spcBef>
        <a:spcAft>
          <a:spcPct val="0"/>
        </a:spcAft>
        <a:defRPr sz="4400">
          <a:solidFill>
            <a:schemeClr val="tx2"/>
          </a:solidFill>
          <a:effectLst>
            <a:outerShdw blurRad="38100" dist="38100" dir="2700000" algn="tl">
              <a:srgbClr val="C0C0C0"/>
            </a:outerShdw>
          </a:effectLst>
          <a:latin typeface="Book Antiqua" pitchFamily="18" charset="0"/>
        </a:defRPr>
      </a:lvl7pPr>
      <a:lvl8pPr marL="1371600" algn="l" rtl="0" eaLnBrk="1" fontAlgn="base" hangingPunct="1">
        <a:spcBef>
          <a:spcPct val="0"/>
        </a:spcBef>
        <a:spcAft>
          <a:spcPct val="0"/>
        </a:spcAft>
        <a:defRPr sz="4400">
          <a:solidFill>
            <a:schemeClr val="tx2"/>
          </a:solidFill>
          <a:effectLst>
            <a:outerShdw blurRad="38100" dist="38100" dir="2700000" algn="tl">
              <a:srgbClr val="C0C0C0"/>
            </a:outerShdw>
          </a:effectLst>
          <a:latin typeface="Book Antiqua" pitchFamily="18" charset="0"/>
        </a:defRPr>
      </a:lvl8pPr>
      <a:lvl9pPr marL="1828800" algn="l" rtl="0" eaLnBrk="1" fontAlgn="base" hangingPunct="1">
        <a:spcBef>
          <a:spcPct val="0"/>
        </a:spcBef>
        <a:spcAft>
          <a:spcPct val="0"/>
        </a:spcAft>
        <a:defRPr sz="4400">
          <a:solidFill>
            <a:schemeClr val="tx2"/>
          </a:solidFill>
          <a:effectLst>
            <a:outerShdw blurRad="38100" dist="38100" dir="2700000" algn="tl">
              <a:srgbClr val="C0C0C0"/>
            </a:outerShdw>
          </a:effectLst>
          <a:latin typeface="Book Antiqua" pitchFamily="18" charset="0"/>
        </a:defRPr>
      </a:lvl9pPr>
    </p:titleStyle>
    <p:bodyStyle>
      <a:lvl1pPr marL="342900" indent="-342900" algn="l" rtl="0" eaLnBrk="1" fontAlgn="base" hangingPunct="1">
        <a:spcBef>
          <a:spcPct val="20000"/>
        </a:spcBef>
        <a:spcAft>
          <a:spcPct val="0"/>
        </a:spcAft>
        <a:buClr>
          <a:srgbClr val="40FF40"/>
        </a:buClr>
        <a:buSzPct val="75000"/>
        <a:buFont typeface="Monotype Sorts" charset="2"/>
        <a:buChar char="u"/>
        <a:defRPr sz="3200">
          <a:solidFill>
            <a:schemeClr val="tx1"/>
          </a:solidFill>
          <a:latin typeface="+mn-lt"/>
          <a:ea typeface="MS PGothic" panose="020B0600070205080204" pitchFamily="34" charset="-128"/>
          <a:cs typeface="MS PGothic" panose="020B0600070205080204" pitchFamily="34" charset="-128"/>
        </a:defRPr>
      </a:lvl1pPr>
      <a:lvl2pPr marL="742950" indent="-285750" algn="l" rtl="0" eaLnBrk="1" fontAlgn="base" hangingPunct="1">
        <a:spcBef>
          <a:spcPct val="20000"/>
        </a:spcBef>
        <a:spcAft>
          <a:spcPct val="0"/>
        </a:spcAft>
        <a:buClr>
          <a:srgbClr val="FF8000"/>
        </a:buClr>
        <a:buSzPct val="75000"/>
        <a:buFont typeface="Monotype Sorts" charset="2"/>
        <a:buChar char="v"/>
        <a:defRPr sz="2800">
          <a:solidFill>
            <a:schemeClr val="tx1"/>
          </a:solidFill>
          <a:latin typeface="+mn-lt"/>
          <a:ea typeface="MS PGothic" panose="020B0600070205080204" pitchFamily="34" charset="-128"/>
          <a:cs typeface="MS PGothic" charset="0"/>
        </a:defRPr>
      </a:lvl2pPr>
      <a:lvl3pPr marL="1143000" indent="-228600" algn="l" rtl="0" eaLnBrk="1" fontAlgn="base" hangingPunct="1">
        <a:spcBef>
          <a:spcPct val="20000"/>
        </a:spcBef>
        <a:spcAft>
          <a:spcPct val="0"/>
        </a:spcAft>
        <a:buClr>
          <a:srgbClr val="00C000"/>
        </a:buClr>
        <a:buSzPct val="64000"/>
        <a:buFont typeface="Monotype Sorts" charset="2"/>
        <a:buChar char="u"/>
        <a:defRPr sz="2400">
          <a:solidFill>
            <a:schemeClr val="tx1"/>
          </a:solidFill>
          <a:latin typeface="+mn-lt"/>
          <a:ea typeface="MS PGothic" panose="020B0600070205080204" pitchFamily="34" charset="-128"/>
          <a:cs typeface="MS PGothic" charset="0"/>
        </a:defRPr>
      </a:lvl3pPr>
      <a:lvl4pPr marL="1600200" indent="-228600" algn="l" rtl="0" eaLnBrk="1" fontAlgn="base" hangingPunct="1">
        <a:spcBef>
          <a:spcPct val="20000"/>
        </a:spcBef>
        <a:spcAft>
          <a:spcPct val="0"/>
        </a:spcAft>
        <a:buClr>
          <a:schemeClr val="tx1"/>
        </a:buClr>
        <a:buSzPct val="100000"/>
        <a:buChar char="–"/>
        <a:defRPr sz="2000">
          <a:solidFill>
            <a:schemeClr val="tx1"/>
          </a:solidFill>
          <a:latin typeface="+mn-lt"/>
          <a:ea typeface="MS PGothic" panose="020B0600070205080204" pitchFamily="34" charset="-128"/>
          <a:cs typeface="MS PGothic" charset="0"/>
        </a:defRPr>
      </a:lvl4pPr>
      <a:lvl5pPr marL="2057400" indent="-228600" algn="l" rtl="0" eaLnBrk="1" fontAlgn="base" hangingPunct="1">
        <a:spcBef>
          <a:spcPct val="20000"/>
        </a:spcBef>
        <a:spcAft>
          <a:spcPct val="0"/>
        </a:spcAft>
        <a:buClr>
          <a:schemeClr val="tx1"/>
        </a:buClr>
        <a:buSzPct val="100000"/>
        <a:buChar char="–"/>
        <a:defRPr sz="2000">
          <a:solidFill>
            <a:schemeClr val="tx1"/>
          </a:solidFill>
          <a:latin typeface="+mn-lt"/>
          <a:ea typeface="MS PGothic" panose="020B0600070205080204" pitchFamily="34" charset="-128"/>
          <a:cs typeface="MS PGothic" charset="0"/>
        </a:defRPr>
      </a:lvl5pPr>
      <a:lvl6pPr marL="2514600" indent="-228600" algn="l" rtl="0" eaLnBrk="1" fontAlgn="base" hangingPunct="1">
        <a:spcBef>
          <a:spcPct val="20000"/>
        </a:spcBef>
        <a:spcAft>
          <a:spcPct val="0"/>
        </a:spcAft>
        <a:buClr>
          <a:schemeClr val="tx1"/>
        </a:buClr>
        <a:buSzPct val="100000"/>
        <a:buChar char="–"/>
        <a:defRPr sz="2000">
          <a:solidFill>
            <a:schemeClr val="tx1"/>
          </a:solidFill>
          <a:latin typeface="+mn-lt"/>
        </a:defRPr>
      </a:lvl6pPr>
      <a:lvl7pPr marL="2971800" indent="-228600" algn="l" rtl="0" eaLnBrk="1" fontAlgn="base" hangingPunct="1">
        <a:spcBef>
          <a:spcPct val="20000"/>
        </a:spcBef>
        <a:spcAft>
          <a:spcPct val="0"/>
        </a:spcAft>
        <a:buClr>
          <a:schemeClr val="tx1"/>
        </a:buClr>
        <a:buSzPct val="100000"/>
        <a:buChar char="–"/>
        <a:defRPr sz="2000">
          <a:solidFill>
            <a:schemeClr val="tx1"/>
          </a:solidFill>
          <a:latin typeface="+mn-lt"/>
        </a:defRPr>
      </a:lvl7pPr>
      <a:lvl8pPr marL="3429000" indent="-228600" algn="l" rtl="0" eaLnBrk="1" fontAlgn="base" hangingPunct="1">
        <a:spcBef>
          <a:spcPct val="20000"/>
        </a:spcBef>
        <a:spcAft>
          <a:spcPct val="0"/>
        </a:spcAft>
        <a:buClr>
          <a:schemeClr val="tx1"/>
        </a:buClr>
        <a:buSzPct val="100000"/>
        <a:buChar char="–"/>
        <a:defRPr sz="2000">
          <a:solidFill>
            <a:schemeClr val="tx1"/>
          </a:solidFill>
          <a:latin typeface="+mn-lt"/>
        </a:defRPr>
      </a:lvl8pPr>
      <a:lvl9pPr marL="3886200" indent="-228600" algn="l" rtl="0" eaLnBrk="1" fontAlgn="base" hangingPunct="1">
        <a:spcBef>
          <a:spcPct val="20000"/>
        </a:spcBef>
        <a:spcAft>
          <a:spcPct val="0"/>
        </a:spcAft>
        <a:buClr>
          <a:schemeClr val="tx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46163" y="789717"/>
            <a:ext cx="10363200" cy="1470025"/>
          </a:xfrm>
        </p:spPr>
        <p:txBody>
          <a:bodyPr>
            <a:normAutofit/>
          </a:bodyPr>
          <a:lstStyle/>
          <a:p>
            <a:r>
              <a:rPr lang="en-US" dirty="0" smtClean="0"/>
              <a:t>Uranium, Radon, and Radiation Outreach</a:t>
            </a:r>
            <a:endParaRPr lang="en-US" dirty="0"/>
          </a:p>
        </p:txBody>
      </p:sp>
      <p:sp>
        <p:nvSpPr>
          <p:cNvPr id="3" name="Subtitle 2"/>
          <p:cNvSpPr>
            <a:spLocks noGrp="1"/>
          </p:cNvSpPr>
          <p:nvPr>
            <p:ph type="subTitle" idx="1"/>
          </p:nvPr>
        </p:nvSpPr>
        <p:spPr>
          <a:xfrm>
            <a:off x="1828800" y="2555874"/>
            <a:ext cx="8534400" cy="1752600"/>
          </a:xfrm>
        </p:spPr>
        <p:txBody>
          <a:bodyPr/>
          <a:lstStyle/>
          <a:p>
            <a:r>
              <a:rPr lang="en-US" dirty="0" smtClean="0"/>
              <a:t>Athena Talk</a:t>
            </a:r>
          </a:p>
          <a:p>
            <a:r>
              <a:rPr lang="en-US" sz="2400" dirty="0" smtClean="0"/>
              <a:t>Mentor: Mansel Nelson</a:t>
            </a:r>
          </a:p>
          <a:p>
            <a:r>
              <a:rPr lang="en-US" sz="2400" dirty="0" smtClean="0"/>
              <a:t>Northern Arizona University</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6163" y="4749800"/>
            <a:ext cx="2266220" cy="18319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2383" y="4604606"/>
            <a:ext cx="1587696" cy="212051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8614" y="570568"/>
            <a:ext cx="1882215" cy="201546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26548" y="5343620"/>
            <a:ext cx="3364281" cy="1238155"/>
          </a:xfrm>
          <a:prstGeom prst="rect">
            <a:avLst/>
          </a:prstGeom>
        </p:spPr>
      </p:pic>
    </p:spTree>
    <p:extLst>
      <p:ext uri="{BB962C8B-B14F-4D97-AF65-F5344CB8AC3E}">
        <p14:creationId xmlns:p14="http://schemas.microsoft.com/office/powerpoint/2010/main" val="3329980201"/>
      </p:ext>
    </p:extLst>
  </p:cSld>
  <p:clrMapOvr>
    <a:masterClrMapping/>
  </p:clrMapOvr>
  <mc:AlternateContent xmlns:mc="http://schemas.openxmlformats.org/markup-compatibility/2006" xmlns:p14="http://schemas.microsoft.com/office/powerpoint/2010/main">
    <mc:Choice Requires="p14">
      <p:transition p14:dur="10" advTm="9271"/>
    </mc:Choice>
    <mc:Fallback xmlns="">
      <p:transition advTm="927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401" y="1"/>
            <a:ext cx="4739892" cy="369238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353839" y="548309"/>
            <a:ext cx="4386469" cy="328985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2401" y="3692386"/>
            <a:ext cx="4739892" cy="3165614"/>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4996" y="3159956"/>
            <a:ext cx="6574301" cy="3698044"/>
          </a:xfrm>
          <a:prstGeom prst="rect">
            <a:avLst/>
          </a:prstGeom>
        </p:spPr>
      </p:pic>
      <p:sp>
        <p:nvSpPr>
          <p:cNvPr id="3" name="TextBox 2"/>
          <p:cNvSpPr txBox="1"/>
          <p:nvPr/>
        </p:nvSpPr>
        <p:spPr>
          <a:xfrm>
            <a:off x="5612293" y="364261"/>
            <a:ext cx="3289854" cy="2431435"/>
          </a:xfrm>
          <a:prstGeom prst="rect">
            <a:avLst/>
          </a:prstGeom>
          <a:noFill/>
        </p:spPr>
        <p:txBody>
          <a:bodyPr wrap="square" rtlCol="0">
            <a:spAutoFit/>
          </a:bodyPr>
          <a:lstStyle/>
          <a:p>
            <a:pPr algn="ctr"/>
            <a:r>
              <a:rPr lang="en-US" sz="3800" dirty="0" smtClean="0">
                <a:solidFill>
                  <a:schemeClr val="tx2"/>
                </a:solidFill>
                <a:effectLst>
                  <a:outerShdw blurRad="38100" dist="38100" dir="2700000" algn="tl">
                    <a:srgbClr val="000000">
                      <a:alpha val="43137"/>
                    </a:srgbClr>
                  </a:outerShdw>
                </a:effectLst>
              </a:rPr>
              <a:t>Shiprock Open House</a:t>
            </a:r>
          </a:p>
          <a:p>
            <a:pPr algn="ctr"/>
            <a:r>
              <a:rPr lang="en-US" sz="3800" dirty="0" smtClean="0">
                <a:solidFill>
                  <a:schemeClr val="tx2"/>
                </a:solidFill>
                <a:effectLst>
                  <a:outerShdw blurRad="38100" dist="38100" dir="2700000" algn="tl">
                    <a:srgbClr val="000000">
                      <a:alpha val="43137"/>
                    </a:srgbClr>
                  </a:outerShdw>
                </a:effectLst>
              </a:rPr>
              <a:t>March 25, 2017</a:t>
            </a:r>
            <a:endParaRPr lang="en-US" sz="3800"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60422986"/>
      </p:ext>
    </p:extLst>
  </p:cSld>
  <p:clrMapOvr>
    <a:masterClrMapping/>
  </p:clrMapOvr>
  <mc:AlternateContent xmlns:mc="http://schemas.openxmlformats.org/markup-compatibility/2006" xmlns:p14="http://schemas.microsoft.com/office/powerpoint/2010/main">
    <mc:Choice Requires="p14">
      <p:transition p14:dur="0" advTm="37363"/>
    </mc:Choice>
    <mc:Fallback xmlns="">
      <p:transition advTm="3736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0053" y="257908"/>
            <a:ext cx="10363200" cy="1143000"/>
          </a:xfrm>
        </p:spPr>
        <p:txBody>
          <a:bodyPr/>
          <a:lstStyle/>
          <a:p>
            <a:r>
              <a:rPr lang="en-US" dirty="0" smtClean="0"/>
              <a:t>Educational Outreach</a:t>
            </a:r>
            <a:br>
              <a:rPr lang="en-US" dirty="0" smtClean="0"/>
            </a:br>
            <a:r>
              <a:rPr lang="en-US" sz="4000" dirty="0" smtClean="0"/>
              <a:t>March 13-17, 2017</a:t>
            </a:r>
            <a:endParaRPr lang="en-US" sz="4000" dirty="0"/>
          </a:p>
        </p:txBody>
      </p:sp>
      <p:sp>
        <p:nvSpPr>
          <p:cNvPr id="3" name="Content Placeholder 2"/>
          <p:cNvSpPr>
            <a:spLocks noGrp="1"/>
          </p:cNvSpPr>
          <p:nvPr>
            <p:ph idx="1"/>
          </p:nvPr>
        </p:nvSpPr>
        <p:spPr>
          <a:xfrm>
            <a:off x="1200053" y="1583788"/>
            <a:ext cx="10388600" cy="4672818"/>
          </a:xfrm>
        </p:spPr>
        <p:txBody>
          <a:bodyPr/>
          <a:lstStyle/>
          <a:p>
            <a:r>
              <a:rPr lang="en-US" dirty="0" smtClean="0"/>
              <a:t>Community</a:t>
            </a:r>
          </a:p>
          <a:p>
            <a:pPr lvl="1"/>
            <a:r>
              <a:rPr lang="en-US" sz="2400" dirty="0" smtClean="0"/>
              <a:t>Two Grey Hills, Tohaalí, Sheepspring, Naschitti</a:t>
            </a:r>
          </a:p>
          <a:p>
            <a:pPr lvl="1"/>
            <a:r>
              <a:rPr lang="en-US" sz="2400" dirty="0" smtClean="0"/>
              <a:t>Offered residents in home radon test kits, information about radon, and spread the word about SR Open House</a:t>
            </a:r>
            <a:endParaRPr lang="en-US" sz="2400" dirty="0"/>
          </a:p>
          <a:p>
            <a:r>
              <a:rPr lang="en-US" dirty="0" smtClean="0"/>
              <a:t>Schools</a:t>
            </a:r>
          </a:p>
          <a:p>
            <a:pPr lvl="1"/>
            <a:r>
              <a:rPr lang="en-US" sz="2400" dirty="0" smtClean="0"/>
              <a:t>Newcomb HS</a:t>
            </a:r>
          </a:p>
          <a:p>
            <a:pPr lvl="1"/>
            <a:r>
              <a:rPr lang="en-US" sz="2400" dirty="0" smtClean="0"/>
              <a:t>Kirtland Central HS</a:t>
            </a:r>
          </a:p>
          <a:p>
            <a:pPr lvl="1"/>
            <a:r>
              <a:rPr lang="en-US" sz="2400" dirty="0" smtClean="0"/>
              <a:t>Tohaalí Community School</a:t>
            </a:r>
          </a:p>
          <a:p>
            <a:r>
              <a:rPr lang="en-US" dirty="0" smtClean="0"/>
              <a:t>Purpose</a:t>
            </a:r>
          </a:p>
          <a:p>
            <a:pPr lvl="1"/>
            <a:r>
              <a:rPr lang="en-US" sz="2400" dirty="0" smtClean="0"/>
              <a:t>Offer students information about the legacy of uranium mining, and teach students about radon and radioactivity.</a:t>
            </a:r>
            <a:endParaRPr lang="en-US" sz="2000" dirty="0"/>
          </a:p>
          <a:p>
            <a:pPr lvl="1"/>
            <a:endParaRPr lang="en-US" dirty="0" smtClean="0"/>
          </a:p>
        </p:txBody>
      </p:sp>
    </p:spTree>
    <p:extLst>
      <p:ext uri="{BB962C8B-B14F-4D97-AF65-F5344CB8AC3E}">
        <p14:creationId xmlns:p14="http://schemas.microsoft.com/office/powerpoint/2010/main" val="3514241249"/>
      </p:ext>
    </p:extLst>
  </p:cSld>
  <p:clrMapOvr>
    <a:masterClrMapping/>
  </p:clrMapOvr>
  <mc:AlternateContent xmlns:mc="http://schemas.openxmlformats.org/markup-compatibility/2006" xmlns:p14="http://schemas.microsoft.com/office/powerpoint/2010/main">
    <mc:Choice Requires="p14">
      <p:transition p14:dur="0" advTm="30837"/>
    </mc:Choice>
    <mc:Fallback xmlns="">
      <p:transition advTm="3083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0" y="317500"/>
            <a:ext cx="10363200" cy="1143000"/>
          </a:xfrm>
        </p:spPr>
        <p:txBody>
          <a:bodyPr/>
          <a:lstStyle/>
          <a:p>
            <a:r>
              <a:rPr lang="en-US" dirty="0" smtClean="0"/>
              <a:t>Ongoing Efforts on the Navajo Nation</a:t>
            </a:r>
            <a:endParaRPr lang="en-US" dirty="0"/>
          </a:p>
        </p:txBody>
      </p:sp>
      <p:sp>
        <p:nvSpPr>
          <p:cNvPr id="3" name="Content Placeholder 2"/>
          <p:cNvSpPr>
            <a:spLocks noGrp="1"/>
          </p:cNvSpPr>
          <p:nvPr>
            <p:ph idx="1"/>
          </p:nvPr>
        </p:nvSpPr>
        <p:spPr>
          <a:xfrm>
            <a:off x="1397000" y="1371600"/>
            <a:ext cx="10388600" cy="5118100"/>
          </a:xfrm>
        </p:spPr>
        <p:txBody>
          <a:bodyPr/>
          <a:lstStyle/>
          <a:p>
            <a:r>
              <a:rPr lang="en-US" sz="3000" dirty="0" smtClean="0"/>
              <a:t>Resolution 0057-17 “An Action Relating to Health, Education, and Human Services and </a:t>
            </a:r>
            <a:r>
              <a:rPr lang="en-US" sz="3000" dirty="0" err="1" smtClean="0"/>
              <a:t>Naabik’íyáti</a:t>
            </a:r>
            <a:r>
              <a:rPr lang="en-US" sz="3000" dirty="0" smtClean="0"/>
              <a:t>: Opposing Uranium Mining on the Navajo Nation and/or Any Plans to Resume Such Mining”</a:t>
            </a:r>
          </a:p>
          <a:p>
            <a:r>
              <a:rPr lang="en-US" sz="3000" dirty="0" smtClean="0"/>
              <a:t>$600 million settlement for cleanup and remediation (Freeport </a:t>
            </a:r>
            <a:r>
              <a:rPr lang="en-US" sz="3000" dirty="0" err="1" smtClean="0"/>
              <a:t>McMorRan</a:t>
            </a:r>
            <a:r>
              <a:rPr lang="en-US" sz="3000" dirty="0" smtClean="0"/>
              <a:t> Inc.)</a:t>
            </a:r>
          </a:p>
          <a:p>
            <a:r>
              <a:rPr lang="en-US" sz="3000" dirty="0" smtClean="0"/>
              <a:t>EPA Language Grant (Perry Charley of </a:t>
            </a:r>
            <a:r>
              <a:rPr lang="en-US" sz="3000" dirty="0" err="1" smtClean="0"/>
              <a:t>Diné</a:t>
            </a:r>
            <a:r>
              <a:rPr lang="en-US" sz="3000" dirty="0" smtClean="0"/>
              <a:t> College)</a:t>
            </a:r>
          </a:p>
          <a:p>
            <a:r>
              <a:rPr lang="en-US" sz="3000" dirty="0" err="1" smtClean="0"/>
              <a:t>Diné</a:t>
            </a:r>
            <a:r>
              <a:rPr lang="en-US" sz="3000" dirty="0" smtClean="0"/>
              <a:t> Uranium Remediation Advisory Committee</a:t>
            </a:r>
          </a:p>
          <a:p>
            <a:endParaRPr lang="en-US" dirty="0"/>
          </a:p>
        </p:txBody>
      </p:sp>
    </p:spTree>
    <p:extLst>
      <p:ext uri="{BB962C8B-B14F-4D97-AF65-F5344CB8AC3E}">
        <p14:creationId xmlns:p14="http://schemas.microsoft.com/office/powerpoint/2010/main" val="3484407424"/>
      </p:ext>
    </p:extLst>
  </p:cSld>
  <p:clrMapOvr>
    <a:masterClrMapping/>
  </p:clrMapOvr>
  <mc:AlternateContent xmlns:mc="http://schemas.openxmlformats.org/markup-compatibility/2006" xmlns:p14="http://schemas.microsoft.com/office/powerpoint/2010/main">
    <mc:Choice Requires="p14">
      <p:transition p14:dur="0" advTm="72690"/>
    </mc:Choice>
    <mc:Fallback xmlns="">
      <p:transition advTm="7269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NAU ITEP</a:t>
            </a:r>
          </a:p>
          <a:p>
            <a:pPr lvl="1"/>
            <a:r>
              <a:rPr lang="en-US" dirty="0" smtClean="0"/>
              <a:t>Mansel Nelson</a:t>
            </a:r>
          </a:p>
          <a:p>
            <a:r>
              <a:rPr lang="en-US" dirty="0" smtClean="0"/>
              <a:t>NAU NASA Space Grant</a:t>
            </a:r>
          </a:p>
          <a:p>
            <a:pPr lvl="1"/>
            <a:r>
              <a:rPr lang="en-US" dirty="0" smtClean="0"/>
              <a:t>Kathleen </a:t>
            </a:r>
            <a:r>
              <a:rPr lang="en-US" dirty="0" err="1" smtClean="0"/>
              <a:t>Stigmon</a:t>
            </a:r>
            <a:endParaRPr lang="en-US" dirty="0" smtClean="0"/>
          </a:p>
          <a:p>
            <a:pPr lvl="1"/>
            <a:r>
              <a:rPr lang="en-US" dirty="0" smtClean="0"/>
              <a:t>Nadine Barlow</a:t>
            </a:r>
            <a:endParaRPr lang="en-US" dirty="0"/>
          </a:p>
        </p:txBody>
      </p:sp>
    </p:spTree>
    <p:extLst>
      <p:ext uri="{BB962C8B-B14F-4D97-AF65-F5344CB8AC3E}">
        <p14:creationId xmlns:p14="http://schemas.microsoft.com/office/powerpoint/2010/main" val="1819785854"/>
      </p:ext>
    </p:extLst>
  </p:cSld>
  <p:clrMapOvr>
    <a:masterClrMapping/>
  </p:clrMapOvr>
  <mc:AlternateContent xmlns:mc="http://schemas.openxmlformats.org/markup-compatibility/2006" xmlns:p14="http://schemas.microsoft.com/office/powerpoint/2010/main">
    <mc:Choice Requires="p14">
      <p:transition p14:dur="0" advTm="18833"/>
    </mc:Choice>
    <mc:Fallback xmlns="">
      <p:transition advTm="1883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865" y="2593145"/>
            <a:ext cx="10363200" cy="1143000"/>
          </a:xfrm>
        </p:spPr>
        <p:txBody>
          <a:bodyPr/>
          <a:lstStyle/>
          <a:p>
            <a:pPr algn="ctr"/>
            <a:r>
              <a:rPr lang="en-US" sz="5800" dirty="0" smtClean="0"/>
              <a:t>QUESTIONS?</a:t>
            </a:r>
            <a:endParaRPr lang="en-US" sz="5800" dirty="0"/>
          </a:p>
        </p:txBody>
      </p:sp>
    </p:spTree>
    <p:extLst>
      <p:ext uri="{BB962C8B-B14F-4D97-AF65-F5344CB8AC3E}">
        <p14:creationId xmlns:p14="http://schemas.microsoft.com/office/powerpoint/2010/main" val="2898963717"/>
      </p:ext>
    </p:extLst>
  </p:cSld>
  <p:clrMapOvr>
    <a:masterClrMapping/>
  </p:clrMapOvr>
  <mc:AlternateContent xmlns:mc="http://schemas.openxmlformats.org/markup-compatibility/2006" xmlns:p14="http://schemas.microsoft.com/office/powerpoint/2010/main">
    <mc:Choice Requires="p14">
      <p:transition p14:dur="0" advTm="54679"/>
    </mc:Choice>
    <mc:Fallback xmlns="">
      <p:transition advTm="54679"/>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0" y="165100"/>
            <a:ext cx="10363200" cy="960315"/>
          </a:xfrm>
        </p:spPr>
        <p:txBody>
          <a:bodyPr/>
          <a:lstStyle/>
          <a:p>
            <a:r>
              <a:rPr lang="en-US" dirty="0" smtClean="0"/>
              <a:t>Background</a:t>
            </a:r>
            <a:endParaRPr lang="en-US" dirty="0"/>
          </a:p>
        </p:txBody>
      </p:sp>
      <p:sp>
        <p:nvSpPr>
          <p:cNvPr id="3" name="Content Placeholder 2"/>
          <p:cNvSpPr>
            <a:spLocks noGrp="1"/>
          </p:cNvSpPr>
          <p:nvPr>
            <p:ph idx="1"/>
          </p:nvPr>
        </p:nvSpPr>
        <p:spPr>
          <a:xfrm>
            <a:off x="1397000" y="1139482"/>
            <a:ext cx="10388600" cy="5641339"/>
          </a:xfrm>
        </p:spPr>
        <p:txBody>
          <a:bodyPr/>
          <a:lstStyle/>
          <a:p>
            <a:r>
              <a:rPr lang="en-US" sz="3000" dirty="0" smtClean="0"/>
              <a:t>From 1944 to 1971, nearly 30 million tons of uranium ore were extracted from Navajo lands.</a:t>
            </a:r>
          </a:p>
          <a:p>
            <a:r>
              <a:rPr lang="en-US" sz="3000" dirty="0" smtClean="0"/>
              <a:t>Due to a drop in the price of uranium, mining operations ceased leaving more than 500 mines behind across the reservation.</a:t>
            </a:r>
          </a:p>
          <a:p>
            <a:r>
              <a:rPr lang="en-US" sz="3000" dirty="0" smtClean="0"/>
              <a:t>Law </a:t>
            </a:r>
            <a:r>
              <a:rPr lang="en-US" sz="3000" dirty="0"/>
              <a:t>and Policy Initiatives</a:t>
            </a:r>
          </a:p>
          <a:p>
            <a:pPr lvl="1"/>
            <a:r>
              <a:rPr lang="en-US" sz="2600" dirty="0" smtClean="0"/>
              <a:t>Uranium Mill Tailings Remedial Action (UMTRA) </a:t>
            </a:r>
            <a:r>
              <a:rPr lang="en-US" sz="2600" dirty="0"/>
              <a:t>cleanup program enacted in 1978 </a:t>
            </a:r>
          </a:p>
          <a:p>
            <a:pPr lvl="1"/>
            <a:r>
              <a:rPr lang="en-US" sz="2600" dirty="0" smtClean="0"/>
              <a:t>Radiation Exposure Compensation Act enacted </a:t>
            </a:r>
            <a:r>
              <a:rPr lang="en-US" sz="2600" dirty="0"/>
              <a:t>in 1990; RECA amendments, 2000, 2015</a:t>
            </a:r>
          </a:p>
          <a:p>
            <a:pPr marL="457200" lvl="1" indent="0">
              <a:buNone/>
            </a:pPr>
            <a:endParaRPr lang="en-US" b="1" dirty="0"/>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954065264"/>
      </p:ext>
    </p:extLst>
  </p:cSld>
  <p:clrMapOvr>
    <a:masterClrMapping/>
  </p:clrMapOvr>
  <mc:AlternateContent xmlns:mc="http://schemas.openxmlformats.org/markup-compatibility/2006" xmlns:p14="http://schemas.microsoft.com/office/powerpoint/2010/main">
    <mc:Choice Requires="p14">
      <p:transition p14:dur="0" advTm="31103"/>
    </mc:Choice>
    <mc:Fallback xmlns="">
      <p:transition advTm="3110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800" y="14287"/>
            <a:ext cx="11099800" cy="6829425"/>
          </a:xfrm>
          <a:prstGeom prst="rect">
            <a:avLst/>
          </a:prstGeom>
        </p:spPr>
      </p:pic>
    </p:spTree>
    <p:extLst>
      <p:ext uri="{BB962C8B-B14F-4D97-AF65-F5344CB8AC3E}">
        <p14:creationId xmlns:p14="http://schemas.microsoft.com/office/powerpoint/2010/main" val="1244366051"/>
      </p:ext>
    </p:extLst>
  </p:cSld>
  <p:clrMapOvr>
    <a:masterClrMapping/>
  </p:clrMapOvr>
  <mc:AlternateContent xmlns:mc="http://schemas.openxmlformats.org/markup-compatibility/2006" xmlns:p14="http://schemas.microsoft.com/office/powerpoint/2010/main">
    <mc:Choice Requires="p14">
      <p:transition p14:dur="0" advTm="8545"/>
    </mc:Choice>
    <mc:Fallback xmlns="">
      <p:transition advTm="8545"/>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754" y="0"/>
            <a:ext cx="11263245" cy="6886462"/>
          </a:xfrm>
          <a:prstGeom prst="rect">
            <a:avLst/>
          </a:prstGeom>
        </p:spPr>
      </p:pic>
    </p:spTree>
    <p:extLst>
      <p:ext uri="{BB962C8B-B14F-4D97-AF65-F5344CB8AC3E}">
        <p14:creationId xmlns:p14="http://schemas.microsoft.com/office/powerpoint/2010/main" val="961787443"/>
      </p:ext>
    </p:extLst>
  </p:cSld>
  <p:clrMapOvr>
    <a:masterClrMapping/>
  </p:clrMapOvr>
  <mc:AlternateContent xmlns:mc="http://schemas.openxmlformats.org/markup-compatibility/2006" xmlns:p14="http://schemas.microsoft.com/office/powerpoint/2010/main">
    <mc:Choice Requires="p14">
      <p:transition p14:dur="0" advTm="25049"/>
    </mc:Choice>
    <mc:Fallback xmlns="">
      <p:transition advTm="2504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0" y="279400"/>
            <a:ext cx="10363200" cy="1143000"/>
          </a:xfrm>
        </p:spPr>
        <p:txBody>
          <a:bodyPr/>
          <a:lstStyle/>
          <a:p>
            <a:r>
              <a:rPr lang="en-US" dirty="0" smtClean="0"/>
              <a:t>Why is this important?</a:t>
            </a:r>
            <a:endParaRPr lang="en-US" dirty="0"/>
          </a:p>
        </p:txBody>
      </p:sp>
      <p:sp>
        <p:nvSpPr>
          <p:cNvPr id="3" name="Content Placeholder 2"/>
          <p:cNvSpPr>
            <a:spLocks noGrp="1"/>
          </p:cNvSpPr>
          <p:nvPr>
            <p:ph idx="1"/>
          </p:nvPr>
        </p:nvSpPr>
        <p:spPr>
          <a:xfrm>
            <a:off x="1371600" y="1422400"/>
            <a:ext cx="10388600" cy="5283200"/>
          </a:xfrm>
        </p:spPr>
        <p:txBody>
          <a:bodyPr/>
          <a:lstStyle/>
          <a:p>
            <a:r>
              <a:rPr lang="en-US" sz="3000" dirty="0" smtClean="0"/>
              <a:t>In 2015</a:t>
            </a:r>
            <a:r>
              <a:rPr lang="en-US" sz="3000" dirty="0"/>
              <a:t>, </a:t>
            </a:r>
            <a:r>
              <a:rPr lang="en-US" sz="3000" dirty="0" smtClean="0"/>
              <a:t>the </a:t>
            </a:r>
            <a:r>
              <a:rPr lang="en-US" sz="3000" dirty="0"/>
              <a:t>Community Outreach Network </a:t>
            </a:r>
            <a:r>
              <a:rPr lang="en-US" sz="3000" dirty="0" smtClean="0"/>
              <a:t>was created to </a:t>
            </a:r>
            <a:r>
              <a:rPr lang="en-US" sz="3000" dirty="0"/>
              <a:t>coordinate communication with residents about actions addressing uranium contamination on the Navajo Nation. </a:t>
            </a:r>
            <a:endParaRPr lang="en-US" sz="3000" dirty="0" smtClean="0"/>
          </a:p>
          <a:p>
            <a:r>
              <a:rPr lang="en-US" sz="3000" dirty="0" smtClean="0"/>
              <a:t>The </a:t>
            </a:r>
            <a:r>
              <a:rPr lang="en-US" sz="3000" dirty="0"/>
              <a:t>goal </a:t>
            </a:r>
            <a:r>
              <a:rPr lang="en-US" sz="3000" dirty="0" smtClean="0"/>
              <a:t>is to inform Navajo </a:t>
            </a:r>
            <a:r>
              <a:rPr lang="en-US" sz="3000" dirty="0"/>
              <a:t>students grades K-12 with curriculum that educates students of the harms that uranium, radiation, and radon has on the environment and health, and how to protect themselves in a way that is understandable</a:t>
            </a:r>
            <a:r>
              <a:rPr lang="en-US" sz="3000" dirty="0" smtClean="0"/>
              <a:t>.</a:t>
            </a:r>
          </a:p>
          <a:p>
            <a:r>
              <a:rPr lang="en-US" sz="3000" dirty="0"/>
              <a:t>Educational outreach is limited in reservation schools and depends greatly on teachers interest and funding</a:t>
            </a:r>
          </a:p>
          <a:p>
            <a:endParaRPr lang="en-US" sz="3000" dirty="0" smtClean="0"/>
          </a:p>
        </p:txBody>
      </p:sp>
    </p:spTree>
    <p:extLst>
      <p:ext uri="{BB962C8B-B14F-4D97-AF65-F5344CB8AC3E}">
        <p14:creationId xmlns:p14="http://schemas.microsoft.com/office/powerpoint/2010/main" val="3211127020"/>
      </p:ext>
    </p:extLst>
  </p:cSld>
  <p:clrMapOvr>
    <a:masterClrMapping/>
  </p:clrMapOvr>
  <mc:AlternateContent xmlns:mc="http://schemas.openxmlformats.org/markup-compatibility/2006" xmlns:p14="http://schemas.microsoft.com/office/powerpoint/2010/main">
    <mc:Choice Requires="p14">
      <p:transition p14:dur="0" advTm="39169"/>
    </mc:Choice>
    <mc:Fallback xmlns="">
      <p:transition advTm="39169"/>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38" y="801108"/>
            <a:ext cx="4011084" cy="1162050"/>
          </a:xfrm>
        </p:spPr>
        <p:txBody>
          <a:bodyPr/>
          <a:lstStyle/>
          <a:p>
            <a:r>
              <a:rPr lang="en-US" sz="3800" dirty="0" smtClean="0"/>
              <a:t>Tuba City Uranium Mill Site</a:t>
            </a:r>
            <a:endParaRPr lang="en-US" sz="3800" dirty="0"/>
          </a:p>
        </p:txBody>
      </p:sp>
      <p:sp>
        <p:nvSpPr>
          <p:cNvPr id="3" name="Content Placeholder 2"/>
          <p:cNvSpPr>
            <a:spLocks noGrp="1"/>
          </p:cNvSpPr>
          <p:nvPr>
            <p:ph idx="1"/>
          </p:nvPr>
        </p:nvSpPr>
        <p:spPr>
          <a:xfrm>
            <a:off x="4954301" y="526269"/>
            <a:ext cx="6815667" cy="5853113"/>
          </a:xfrm>
        </p:spPr>
        <p:txBody>
          <a:bodyPr/>
          <a:lstStyle/>
          <a:p>
            <a:r>
              <a:rPr lang="en-US" sz="3000" dirty="0" smtClean="0"/>
              <a:t>Mill was in operation between 1956 and 1966. </a:t>
            </a:r>
            <a:r>
              <a:rPr lang="en-US" sz="3000" dirty="0"/>
              <a:t>During </a:t>
            </a:r>
            <a:r>
              <a:rPr lang="en-US" sz="3000" dirty="0" smtClean="0"/>
              <a:t>its operation </a:t>
            </a:r>
            <a:r>
              <a:rPr lang="en-US" sz="3000" dirty="0"/>
              <a:t>the Tuba City mill processed about 800,000 tons of uranium ore.</a:t>
            </a:r>
            <a:endParaRPr lang="en-US" sz="3000" dirty="0" smtClean="0"/>
          </a:p>
          <a:p>
            <a:r>
              <a:rPr lang="en-US" sz="3000" dirty="0" smtClean="0"/>
              <a:t>In 1988 the Department of Energy (DOE) cleaned up the materials from the former milling operations in a disposal cell containing about 2.5 million tons of residual radioactive material.</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258" y="2216376"/>
            <a:ext cx="3928043" cy="4163006"/>
          </a:xfrm>
          <a:prstGeom prst="rect">
            <a:avLst/>
          </a:prstGeom>
        </p:spPr>
      </p:pic>
    </p:spTree>
    <p:extLst>
      <p:ext uri="{BB962C8B-B14F-4D97-AF65-F5344CB8AC3E}">
        <p14:creationId xmlns:p14="http://schemas.microsoft.com/office/powerpoint/2010/main" val="2090173878"/>
      </p:ext>
    </p:extLst>
  </p:cSld>
  <p:clrMapOvr>
    <a:masterClrMapping/>
  </p:clrMapOvr>
  <mc:AlternateContent xmlns:mc="http://schemas.openxmlformats.org/markup-compatibility/2006" xmlns:p14="http://schemas.microsoft.com/office/powerpoint/2010/main">
    <mc:Choice Requires="p14">
      <p:transition p14:dur="0" advTm="31939"/>
    </mc:Choice>
    <mc:Fallback xmlns="">
      <p:transition advTm="3193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3504" y="813353"/>
            <a:ext cx="4011084" cy="1162050"/>
          </a:xfrm>
        </p:spPr>
        <p:txBody>
          <a:bodyPr/>
          <a:lstStyle/>
          <a:p>
            <a:r>
              <a:rPr lang="en-US" sz="3800" dirty="0" smtClean="0"/>
              <a:t>Shiprock Uranium Mill Site</a:t>
            </a:r>
            <a:endParaRPr lang="en-US" sz="3800" dirty="0"/>
          </a:p>
        </p:txBody>
      </p:sp>
      <p:sp>
        <p:nvSpPr>
          <p:cNvPr id="7" name="Content Placeholder 6"/>
          <p:cNvSpPr>
            <a:spLocks noGrp="1"/>
          </p:cNvSpPr>
          <p:nvPr>
            <p:ph idx="1"/>
          </p:nvPr>
        </p:nvSpPr>
        <p:spPr>
          <a:xfrm>
            <a:off x="5044588" y="813353"/>
            <a:ext cx="6970412" cy="5839361"/>
          </a:xfrm>
        </p:spPr>
        <p:txBody>
          <a:bodyPr/>
          <a:lstStyle/>
          <a:p>
            <a:r>
              <a:rPr lang="en-US" dirty="0" smtClean="0"/>
              <a:t>The mill was in operation from 1954 </a:t>
            </a:r>
            <a:r>
              <a:rPr lang="en-US" dirty="0"/>
              <a:t>until </a:t>
            </a:r>
            <a:r>
              <a:rPr lang="en-US" dirty="0" smtClean="0"/>
              <a:t>1968</a:t>
            </a:r>
            <a:r>
              <a:rPr lang="en-US" dirty="0"/>
              <a:t>.</a:t>
            </a:r>
          </a:p>
          <a:p>
            <a:r>
              <a:rPr lang="en-US" dirty="0" smtClean="0"/>
              <a:t>By </a:t>
            </a:r>
            <a:r>
              <a:rPr lang="en-US" dirty="0"/>
              <a:t>September 1986, all tailings and associated </a:t>
            </a:r>
            <a:r>
              <a:rPr lang="en-US" dirty="0" smtClean="0"/>
              <a:t>radioactive material were </a:t>
            </a:r>
            <a:r>
              <a:rPr lang="en-US" dirty="0"/>
              <a:t>encapsulated in the disposal cell built on top of the existing tailings piles.</a:t>
            </a:r>
          </a:p>
          <a:p>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563" y="2110278"/>
            <a:ext cx="4154025" cy="4015886"/>
          </a:xfrm>
          <a:prstGeom prst="rect">
            <a:avLst/>
          </a:prstGeom>
        </p:spPr>
      </p:pic>
    </p:spTree>
    <p:extLst>
      <p:ext uri="{BB962C8B-B14F-4D97-AF65-F5344CB8AC3E}">
        <p14:creationId xmlns:p14="http://schemas.microsoft.com/office/powerpoint/2010/main" val="1844879875"/>
      </p:ext>
    </p:extLst>
  </p:cSld>
  <p:clrMapOvr>
    <a:masterClrMapping/>
  </p:clrMapOvr>
  <mc:AlternateContent xmlns:mc="http://schemas.openxmlformats.org/markup-compatibility/2006" xmlns:p14="http://schemas.microsoft.com/office/powerpoint/2010/main">
    <mc:Choice Requires="p14">
      <p:transition p14:dur="0" advTm="21069"/>
    </mc:Choice>
    <mc:Fallback xmlns="">
      <p:transition advTm="21069"/>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3341" y="156480"/>
            <a:ext cx="5386917" cy="639762"/>
          </a:xfrm>
        </p:spPr>
        <p:txBody>
          <a:bodyPr/>
          <a:lstStyle/>
          <a:p>
            <a:r>
              <a:rPr lang="en-US" sz="2800" b="0" dirty="0" smtClean="0">
                <a:solidFill>
                  <a:srgbClr val="C00000"/>
                </a:solidFill>
                <a:effectLst>
                  <a:outerShdw blurRad="38100" dist="38100" dir="2700000" algn="tl">
                    <a:srgbClr val="000000">
                      <a:alpha val="43137"/>
                    </a:srgbClr>
                  </a:outerShdw>
                </a:effectLst>
              </a:rPr>
              <a:t>Tuba City Rare Minerals Site</a:t>
            </a:r>
            <a:endParaRPr lang="en-US" sz="2800" b="0" dirty="0">
              <a:solidFill>
                <a:srgbClr val="C00000"/>
              </a:solidFill>
              <a:effectLst>
                <a:outerShdw blurRad="38100" dist="38100" dir="2700000" algn="tl">
                  <a:srgbClr val="000000">
                    <a:alpha val="43137"/>
                  </a:srgbClr>
                </a:outerShdw>
              </a:effectLst>
            </a:endParaRPr>
          </a:p>
        </p:txBody>
      </p:sp>
      <p:pic>
        <p:nvPicPr>
          <p:cNvPr id="4" name="Content Placeholder 3"/>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986896" y="884222"/>
            <a:ext cx="5160686" cy="2904864"/>
          </a:xfrm>
        </p:spPr>
      </p:pic>
      <p:sp>
        <p:nvSpPr>
          <p:cNvPr id="8" name="Text Placeholder 7"/>
          <p:cNvSpPr>
            <a:spLocks noGrp="1"/>
          </p:cNvSpPr>
          <p:nvPr>
            <p:ph type="body" sz="quarter" idx="3"/>
          </p:nvPr>
        </p:nvSpPr>
        <p:spPr>
          <a:xfrm>
            <a:off x="6447367" y="156480"/>
            <a:ext cx="5389033" cy="639762"/>
          </a:xfrm>
        </p:spPr>
        <p:txBody>
          <a:bodyPr/>
          <a:lstStyle/>
          <a:p>
            <a:r>
              <a:rPr lang="en-US" sz="2800" b="0" dirty="0" smtClean="0">
                <a:solidFill>
                  <a:srgbClr val="C00000"/>
                </a:solidFill>
                <a:effectLst>
                  <a:outerShdw blurRad="38100" dist="38100" dir="2700000" algn="tl">
                    <a:srgbClr val="000000">
                      <a:alpha val="43137"/>
                    </a:srgbClr>
                  </a:outerShdw>
                </a:effectLst>
              </a:rPr>
              <a:t>Shiprock Disposal Site</a:t>
            </a:r>
            <a:endParaRPr lang="en-US" sz="2800" b="0" dirty="0">
              <a:solidFill>
                <a:srgbClr val="C000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199" y="3877066"/>
            <a:ext cx="5182383" cy="283322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7367" y="884222"/>
            <a:ext cx="5463592" cy="290486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47367" y="3877066"/>
            <a:ext cx="5463592" cy="2833223"/>
          </a:xfrm>
          <a:prstGeom prst="rect">
            <a:avLst/>
          </a:prstGeom>
        </p:spPr>
      </p:pic>
    </p:spTree>
    <p:extLst>
      <p:ext uri="{BB962C8B-B14F-4D97-AF65-F5344CB8AC3E}">
        <p14:creationId xmlns:p14="http://schemas.microsoft.com/office/powerpoint/2010/main" val="2687122307"/>
      </p:ext>
    </p:extLst>
  </p:cSld>
  <p:clrMapOvr>
    <a:masterClrMapping/>
  </p:clrMapOvr>
  <mc:AlternateContent xmlns:mc="http://schemas.openxmlformats.org/markup-compatibility/2006" xmlns:p14="http://schemas.microsoft.com/office/powerpoint/2010/main">
    <mc:Choice Requires="p14">
      <p:transition p14:dur="0" advTm="54193"/>
    </mc:Choice>
    <mc:Fallback xmlns="">
      <p:transition advTm="5419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985" y="862818"/>
            <a:ext cx="10363200" cy="1143000"/>
          </a:xfrm>
        </p:spPr>
        <p:txBody>
          <a:bodyPr/>
          <a:lstStyle/>
          <a:p>
            <a:r>
              <a:rPr lang="en-US" dirty="0" smtClean="0"/>
              <a:t>Tuba City Uranium Open House</a:t>
            </a:r>
            <a:br>
              <a:rPr lang="en-US" dirty="0" smtClean="0"/>
            </a:br>
            <a:r>
              <a:rPr lang="en-US" sz="3200" dirty="0" smtClean="0"/>
              <a:t>October 28, </a:t>
            </a:r>
            <a:r>
              <a:rPr lang="en-US" sz="3200" dirty="0"/>
              <a:t>2016</a:t>
            </a:r>
            <a:r>
              <a:rPr lang="en-US" dirty="0"/>
              <a:t/>
            </a:r>
            <a:br>
              <a:rPr lang="en-US" dirty="0"/>
            </a:br>
            <a:r>
              <a:rPr lang="en-US" dirty="0"/>
              <a:t>Shiprock Uranium Open House</a:t>
            </a:r>
            <a:br>
              <a:rPr lang="en-US" dirty="0"/>
            </a:br>
            <a:r>
              <a:rPr lang="en-US" sz="3200" dirty="0"/>
              <a:t>March 25, 2017</a:t>
            </a:r>
          </a:p>
        </p:txBody>
      </p:sp>
      <p:sp>
        <p:nvSpPr>
          <p:cNvPr id="3" name="Content Placeholder 2"/>
          <p:cNvSpPr>
            <a:spLocks noGrp="1"/>
          </p:cNvSpPr>
          <p:nvPr>
            <p:ph idx="1"/>
          </p:nvPr>
        </p:nvSpPr>
        <p:spPr>
          <a:xfrm>
            <a:off x="1185985" y="2881532"/>
            <a:ext cx="10388600" cy="4114800"/>
          </a:xfrm>
        </p:spPr>
        <p:txBody>
          <a:bodyPr/>
          <a:lstStyle/>
          <a:p>
            <a:r>
              <a:rPr lang="en-US" dirty="0"/>
              <a:t>An opportunity for Navajo residents to talk with agency representatives and receive information about the work each agency is doing to address uranium contamination on Navajo Nation. </a:t>
            </a:r>
          </a:p>
          <a:p>
            <a:r>
              <a:rPr lang="en-US" dirty="0"/>
              <a:t>Agencies that were present included</a:t>
            </a:r>
          </a:p>
          <a:p>
            <a:pPr lvl="1"/>
            <a:r>
              <a:rPr lang="en-US" dirty="0"/>
              <a:t>NNEPA, AML/UMTRA, U.S. EPA, U.S. DOE, BIA, NRC, </a:t>
            </a:r>
            <a:r>
              <a:rPr lang="en-US" dirty="0" smtClean="0"/>
              <a:t>IHS, AUM, </a:t>
            </a:r>
            <a:r>
              <a:rPr lang="en-US" dirty="0"/>
              <a:t>and Navajo Birth Cohort </a:t>
            </a:r>
            <a:r>
              <a:rPr lang="en-US" dirty="0" smtClean="0"/>
              <a:t>Studies</a:t>
            </a:r>
            <a:endParaRPr lang="en-US" dirty="0"/>
          </a:p>
        </p:txBody>
      </p:sp>
    </p:spTree>
    <p:extLst>
      <p:ext uri="{BB962C8B-B14F-4D97-AF65-F5344CB8AC3E}">
        <p14:creationId xmlns:p14="http://schemas.microsoft.com/office/powerpoint/2010/main" val="2280348324"/>
      </p:ext>
    </p:extLst>
  </p:cSld>
  <p:clrMapOvr>
    <a:masterClrMapping/>
  </p:clrMapOvr>
  <mc:AlternateContent xmlns:mc="http://schemas.openxmlformats.org/markup-compatibility/2006" xmlns:p14="http://schemas.microsoft.com/office/powerpoint/2010/main">
    <mc:Choice Requires="p14">
      <p:transition p14:dur="0" advTm="40445"/>
    </mc:Choice>
    <mc:Fallback xmlns="">
      <p:transition advTm="40445"/>
    </mc:Fallback>
  </mc:AlternateContent>
  <p:timing>
    <p:tnLst>
      <p:par>
        <p:cTn id="1" dur="indefinite" restart="never" nodeType="tmRoot"/>
      </p:par>
    </p:tnLst>
  </p:timing>
</p:sld>
</file>

<file path=ppt/theme/theme1.xml><?xml version="1.0" encoding="utf-8"?>
<a:theme xmlns:a="http://schemas.openxmlformats.org/drawingml/2006/main" name="Theme1">
  <a:themeElements>
    <a:clrScheme name="">
      <a:dk1>
        <a:srgbClr val="000000"/>
      </a:dk1>
      <a:lt1>
        <a:srgbClr val="FFFFFF"/>
      </a:lt1>
      <a:dk2>
        <a:srgbClr val="A0462A"/>
      </a:dk2>
      <a:lt2>
        <a:srgbClr val="F2F2F2"/>
      </a:lt2>
      <a:accent1>
        <a:srgbClr val="00B7A5"/>
      </a:accent1>
      <a:accent2>
        <a:srgbClr val="FFC080"/>
      </a:accent2>
      <a:accent3>
        <a:srgbClr val="FFFFFF"/>
      </a:accent3>
      <a:accent4>
        <a:srgbClr val="000000"/>
      </a:accent4>
      <a:accent5>
        <a:srgbClr val="AAD8CF"/>
      </a:accent5>
      <a:accent6>
        <a:srgbClr val="E7AE73"/>
      </a:accent6>
      <a:hlink>
        <a:srgbClr val="790011"/>
      </a:hlink>
      <a:folHlink>
        <a:srgbClr val="606060"/>
      </a:folHlink>
    </a:clrScheme>
    <a:fontScheme name="southwsc">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outhws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outhws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outhws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outhws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outhws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outhws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outhws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843FD995-F370-4B92-BDEE-009DB10F2939}" vid="{1420660F-31FA-4ABE-9442-6CA1015CE7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1078</TotalTime>
  <Words>563</Words>
  <Application>Microsoft Office PowerPoint</Application>
  <PresentationFormat>Widescreen</PresentationFormat>
  <Paragraphs>61</Paragraphs>
  <Slides>14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ＭＳ Ｐゴシック</vt:lpstr>
      <vt:lpstr>ＭＳ Ｐゴシック</vt:lpstr>
      <vt:lpstr>Book Antiqua</vt:lpstr>
      <vt:lpstr>Calibri</vt:lpstr>
      <vt:lpstr>Monotype Sorts</vt:lpstr>
      <vt:lpstr>Times New Roman</vt:lpstr>
      <vt:lpstr>Theme1</vt:lpstr>
      <vt:lpstr>Uranium, Radon, and Radiation Outreach</vt:lpstr>
      <vt:lpstr>Background</vt:lpstr>
      <vt:lpstr>PowerPoint Presentation</vt:lpstr>
      <vt:lpstr>PowerPoint Presentation</vt:lpstr>
      <vt:lpstr>Why is this important?</vt:lpstr>
      <vt:lpstr>Tuba City Uranium Mill Site</vt:lpstr>
      <vt:lpstr>Shiprock Uranium Mill Site</vt:lpstr>
      <vt:lpstr>PowerPoint Presentation</vt:lpstr>
      <vt:lpstr>Tuba City Uranium Open House October 28, 2016 Shiprock Uranium Open House March 25, 2017</vt:lpstr>
      <vt:lpstr>PowerPoint Presentation</vt:lpstr>
      <vt:lpstr>Educational Outreach March 13-17, 2017</vt:lpstr>
      <vt:lpstr>Ongoing Efforts on the Navajo Nation</vt:lpstr>
      <vt:lpstr>Acknowledgements</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Uranium, Radon, and Radiation Outreach</dc:title>
  <dc:creator>Athena Talk</dc:creator>
  <cp:lastModifiedBy>Athena Talk</cp:lastModifiedBy>
  <cp:revision>53</cp:revision>
  <dcterms:created xsi:type="dcterms:W3CDTF">2017-03-05T06:13:19Z</dcterms:created>
  <dcterms:modified xsi:type="dcterms:W3CDTF">2017-04-08T02:03:36Z</dcterms:modified>
</cp:coreProperties>
</file>